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2" r:id="rId2"/>
    <p:sldId id="273" r:id="rId3"/>
    <p:sldId id="258" r:id="rId4"/>
    <p:sldId id="281" r:id="rId5"/>
    <p:sldId id="321" r:id="rId6"/>
    <p:sldId id="362" r:id="rId7"/>
    <p:sldId id="260" r:id="rId8"/>
    <p:sldId id="350" r:id="rId9"/>
    <p:sldId id="473" r:id="rId10"/>
    <p:sldId id="472" r:id="rId11"/>
    <p:sldId id="471" r:id="rId12"/>
    <p:sldId id="440" r:id="rId13"/>
    <p:sldId id="411" r:id="rId14"/>
    <p:sldId id="475" r:id="rId15"/>
    <p:sldId id="481" r:id="rId16"/>
    <p:sldId id="482" r:id="rId17"/>
    <p:sldId id="480" r:id="rId18"/>
    <p:sldId id="442" r:id="rId19"/>
    <p:sldId id="476" r:id="rId20"/>
    <p:sldId id="484" r:id="rId21"/>
    <p:sldId id="483" r:id="rId22"/>
    <p:sldId id="477" r:id="rId23"/>
    <p:sldId id="486" r:id="rId24"/>
    <p:sldId id="485" r:id="rId25"/>
    <p:sldId id="478" r:id="rId26"/>
    <p:sldId id="488" r:id="rId27"/>
    <p:sldId id="487" r:id="rId28"/>
    <p:sldId id="466" r:id="rId29"/>
    <p:sldId id="489" r:id="rId30"/>
    <p:sldId id="491" r:id="rId31"/>
    <p:sldId id="492" r:id="rId32"/>
    <p:sldId id="493" r:id="rId33"/>
    <p:sldId id="494" r:id="rId34"/>
    <p:sldId id="495" r:id="rId35"/>
    <p:sldId id="496" r:id="rId36"/>
    <p:sldId id="469" r:id="rId37"/>
    <p:sldId id="497" r:id="rId38"/>
    <p:sldId id="467" r:id="rId39"/>
    <p:sldId id="437" r:id="rId40"/>
    <p:sldId id="468" r:id="rId41"/>
    <p:sldId id="503" r:id="rId42"/>
    <p:sldId id="502" r:id="rId43"/>
    <p:sldId id="501" r:id="rId44"/>
    <p:sldId id="499" r:id="rId45"/>
    <p:sldId id="500" r:id="rId46"/>
    <p:sldId id="498" r:id="rId47"/>
    <p:sldId id="47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2B50F4F8-17CD-71B2-65E1-7531529F8957}" v="297" dt="2021-09-15T10:16:12.784"/>
    <p1510:client id="{2F685D47-1B98-2E9E-44E9-38F2D014CAAC}" v="22" dt="2020-12-28T15:26:16.614"/>
    <p1510:client id="{4687724C-769A-535A-BE5E-08839305FA50}" v="5582" dt="2020-12-27T20:13:39.224"/>
    <p1510:client id="{5465CEFE-2D65-ED3F-442B-E74DF3DBF3B0}" v="613" dt="2020-12-23T23:53:09.940"/>
    <p1510:client id="{82ABAE2D-A526-4624-91EE-FBA7FD5F51E0}" v="9" dt="2020-12-23T22:41:08.207"/>
    <p1510:client id="{84E4967A-CBBF-1183-9B2E-2B42BE25593F}" v="242" dt="2021-01-19T03:50:45.296"/>
    <p1510:client id="{9A177FFB-FB64-37AF-17C7-CCEC2C193DFF}" v="4481" dt="2020-12-29T13:20:50.336"/>
    <p1510:client id="{B4F8CEB5-E72C-8A8D-D25E-09B41B53A554}" v="6468" dt="2020-12-28T22:37:18.221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  <p1510:client id="{CF491C21-EDC1-7DAD-CAA1-F067DD0C8F96}" v="747" dt="2021-01-13T16:32:0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D1C67-3886-4ED0-AE68-79466BF410FA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CAE369-58CE-469D-9AC4-05719041BB60}">
      <dgm:prSet/>
      <dgm:spPr/>
      <dgm:t>
        <a:bodyPr/>
        <a:lstStyle/>
        <a:p>
          <a:r>
            <a:rPr lang="en-US"/>
            <a:t>Rescaling</a:t>
          </a:r>
        </a:p>
      </dgm:t>
    </dgm:pt>
    <dgm:pt modelId="{5A8BC38B-3CC3-4A36-BEA4-160A6DEE97FF}" type="parTrans" cxnId="{73EB6E50-12B6-455E-A627-6F6331CA27A7}">
      <dgm:prSet/>
      <dgm:spPr/>
      <dgm:t>
        <a:bodyPr/>
        <a:lstStyle/>
        <a:p>
          <a:endParaRPr lang="en-US"/>
        </a:p>
      </dgm:t>
    </dgm:pt>
    <dgm:pt modelId="{D4768B89-CFE0-4E59-891C-CA413ACE5C9A}" type="sibTrans" cxnId="{73EB6E50-12B6-455E-A627-6F6331CA27A7}">
      <dgm:prSet/>
      <dgm:spPr/>
      <dgm:t>
        <a:bodyPr/>
        <a:lstStyle/>
        <a:p>
          <a:endParaRPr lang="en-US"/>
        </a:p>
      </dgm:t>
    </dgm:pt>
    <dgm:pt modelId="{913CDCBB-C8B4-4AF8-B998-2C2E69593FD3}">
      <dgm:prSet/>
      <dgm:spPr/>
      <dgm:t>
        <a:bodyPr/>
        <a:lstStyle/>
        <a:p>
          <a:r>
            <a:rPr lang="en-US"/>
            <a:t>Mean Removal</a:t>
          </a:r>
        </a:p>
      </dgm:t>
    </dgm:pt>
    <dgm:pt modelId="{639E8A57-E788-4BB2-8CCC-63EDBA6D744D}" type="parTrans" cxnId="{B9F14D0B-3669-4020-8250-B6132D489905}">
      <dgm:prSet/>
      <dgm:spPr/>
      <dgm:t>
        <a:bodyPr/>
        <a:lstStyle/>
        <a:p>
          <a:endParaRPr lang="en-US"/>
        </a:p>
      </dgm:t>
    </dgm:pt>
    <dgm:pt modelId="{A46F2B1A-D0C9-443E-BD38-62D113299F43}" type="sibTrans" cxnId="{B9F14D0B-3669-4020-8250-B6132D489905}">
      <dgm:prSet/>
      <dgm:spPr/>
      <dgm:t>
        <a:bodyPr/>
        <a:lstStyle/>
        <a:p>
          <a:endParaRPr lang="en-US"/>
        </a:p>
      </dgm:t>
    </dgm:pt>
    <dgm:pt modelId="{AEFC49CA-93F0-4C1C-80FE-ABB576B7A946}">
      <dgm:prSet/>
      <dgm:spPr/>
      <dgm:t>
        <a:bodyPr/>
        <a:lstStyle/>
        <a:p>
          <a:r>
            <a:rPr lang="en-US">
              <a:latin typeface="Calibri Light" panose="020F0302020204030204"/>
            </a:rPr>
            <a:t>Standardization</a:t>
          </a:r>
          <a:endParaRPr lang="en-US"/>
        </a:p>
      </dgm:t>
    </dgm:pt>
    <dgm:pt modelId="{45EC0867-BEFA-4F7E-BEDE-039EE80C756D}" type="parTrans" cxnId="{A0F49CE0-3E4B-42E2-B283-F2647EE70E97}">
      <dgm:prSet/>
      <dgm:spPr/>
      <dgm:t>
        <a:bodyPr/>
        <a:lstStyle/>
        <a:p>
          <a:endParaRPr lang="en-US"/>
        </a:p>
      </dgm:t>
    </dgm:pt>
    <dgm:pt modelId="{C119C9DE-916C-47AD-90AF-C1C6E1236CF6}" type="sibTrans" cxnId="{A0F49CE0-3E4B-42E2-B283-F2647EE70E97}">
      <dgm:prSet/>
      <dgm:spPr/>
      <dgm:t>
        <a:bodyPr/>
        <a:lstStyle/>
        <a:p>
          <a:endParaRPr lang="en-US"/>
        </a:p>
      </dgm:t>
    </dgm:pt>
    <dgm:pt modelId="{BA724E7F-EA09-4213-8CE3-0734EF493183}">
      <dgm:prSet/>
      <dgm:spPr/>
      <dgm:t>
        <a:bodyPr/>
        <a:lstStyle/>
        <a:p>
          <a:r>
            <a:rPr lang="en-US">
              <a:latin typeface="Calibri Light" panose="020F0302020204030204"/>
            </a:rPr>
            <a:t>Normalization</a:t>
          </a:r>
          <a:endParaRPr lang="en-US"/>
        </a:p>
      </dgm:t>
    </dgm:pt>
    <dgm:pt modelId="{AD8A31AF-BF39-4559-97F8-A67666E4C7D0}" type="parTrans" cxnId="{8C434054-7C75-4298-9134-4CF42F8425A8}">
      <dgm:prSet/>
      <dgm:spPr/>
      <dgm:t>
        <a:bodyPr/>
        <a:lstStyle/>
        <a:p>
          <a:endParaRPr lang="en-US"/>
        </a:p>
      </dgm:t>
    </dgm:pt>
    <dgm:pt modelId="{4CDB2A86-1241-4003-93B3-D784E5FA5A8B}" type="sibTrans" cxnId="{8C434054-7C75-4298-9134-4CF42F8425A8}">
      <dgm:prSet/>
      <dgm:spPr/>
      <dgm:t>
        <a:bodyPr/>
        <a:lstStyle/>
        <a:p>
          <a:endParaRPr lang="en-US"/>
        </a:p>
      </dgm:t>
    </dgm:pt>
    <dgm:pt modelId="{599BC9F1-3268-4312-B615-627312AB34E3}">
      <dgm:prSet/>
      <dgm:spPr/>
      <dgm:t>
        <a:bodyPr/>
        <a:lstStyle/>
        <a:p>
          <a:r>
            <a:rPr lang="en-US"/>
            <a:t>One Hot Encoding</a:t>
          </a:r>
        </a:p>
      </dgm:t>
    </dgm:pt>
    <dgm:pt modelId="{58C6C9AB-08F4-4909-ACD8-C2003F8E7E35}" type="parTrans" cxnId="{054117D4-2A5C-4E69-8E9D-CC6A1C95184D}">
      <dgm:prSet/>
      <dgm:spPr/>
      <dgm:t>
        <a:bodyPr/>
        <a:lstStyle/>
        <a:p>
          <a:endParaRPr lang="en-US"/>
        </a:p>
      </dgm:t>
    </dgm:pt>
    <dgm:pt modelId="{994B28EF-B3CA-4315-98DA-5722587896A0}" type="sibTrans" cxnId="{054117D4-2A5C-4E69-8E9D-CC6A1C95184D}">
      <dgm:prSet/>
      <dgm:spPr/>
      <dgm:t>
        <a:bodyPr/>
        <a:lstStyle/>
        <a:p>
          <a:endParaRPr lang="en-US"/>
        </a:p>
      </dgm:t>
    </dgm:pt>
    <dgm:pt modelId="{66BFF04A-1480-4322-ACB0-153CA6F656F4}">
      <dgm:prSet/>
      <dgm:spPr/>
      <dgm:t>
        <a:bodyPr/>
        <a:lstStyle/>
        <a:p>
          <a:r>
            <a:rPr lang="en-US">
              <a:latin typeface="Calibri Light" panose="020F0302020204030204"/>
            </a:rPr>
            <a:t>Binarization</a:t>
          </a:r>
          <a:endParaRPr lang="en-US"/>
        </a:p>
      </dgm:t>
    </dgm:pt>
    <dgm:pt modelId="{A8ACFE51-BF86-4B58-BC78-0422D7BF3FF2}" type="parTrans" cxnId="{0681C9B3-89F2-4FB9-B871-58FCB1C4F332}">
      <dgm:prSet/>
      <dgm:spPr/>
      <dgm:t>
        <a:bodyPr/>
        <a:lstStyle/>
        <a:p>
          <a:endParaRPr lang="en-US"/>
        </a:p>
      </dgm:t>
    </dgm:pt>
    <dgm:pt modelId="{0D6726A8-577C-4627-BA44-49A11F6EE2EF}" type="sibTrans" cxnId="{0681C9B3-89F2-4FB9-B871-58FCB1C4F332}">
      <dgm:prSet/>
      <dgm:spPr/>
      <dgm:t>
        <a:bodyPr/>
        <a:lstStyle/>
        <a:p>
          <a:endParaRPr lang="en-US"/>
        </a:p>
      </dgm:t>
    </dgm:pt>
    <dgm:pt modelId="{AFAE4440-7C1A-43C6-8264-19AC72927005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Raw data</a:t>
          </a:r>
          <a:endParaRPr lang="en-US" dirty="0"/>
        </a:p>
      </dgm:t>
    </dgm:pt>
    <dgm:pt modelId="{E772BB7C-87B9-4EE4-B4A0-EE97A798BE9A}" type="parTrans" cxnId="{3EB57D32-FB90-4687-8787-4420D5C73613}">
      <dgm:prSet/>
      <dgm:spPr/>
    </dgm:pt>
    <dgm:pt modelId="{636B6EA8-0A6E-47CB-9AC9-922E3AAE388D}" type="sibTrans" cxnId="{3EB57D32-FB90-4687-8787-4420D5C73613}">
      <dgm:prSet/>
      <dgm:spPr/>
    </dgm:pt>
    <dgm:pt modelId="{31171546-EE35-41BB-B04F-1B05A97C8C9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Clean data</a:t>
          </a:r>
        </a:p>
      </dgm:t>
    </dgm:pt>
    <dgm:pt modelId="{12129495-27DB-48EC-92E6-A536DEED64E9}" type="parTrans" cxnId="{36741950-7584-4559-B762-5B65A02C83AF}">
      <dgm:prSet/>
      <dgm:spPr/>
    </dgm:pt>
    <dgm:pt modelId="{9B2346F9-0D7C-4CEE-AF29-ABB14E867AE0}" type="sibTrans" cxnId="{36741950-7584-4559-B762-5B65A02C83AF}">
      <dgm:prSet/>
      <dgm:spPr/>
    </dgm:pt>
    <dgm:pt modelId="{F66D36B6-5D1B-4109-B4A7-E9A1ABEEEE5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Imputation</a:t>
          </a:r>
        </a:p>
      </dgm:t>
    </dgm:pt>
    <dgm:pt modelId="{3302508C-ABA4-46F1-B310-F561153D8CF2}" type="parTrans" cxnId="{620C4C80-5B32-49C1-8300-596DE5B7534C}">
      <dgm:prSet/>
      <dgm:spPr/>
    </dgm:pt>
    <dgm:pt modelId="{EDCB3D7B-92B7-4E78-9103-9BF2B892107D}" type="sibTrans" cxnId="{620C4C80-5B32-49C1-8300-596DE5B7534C}">
      <dgm:prSet/>
      <dgm:spPr/>
    </dgm:pt>
    <dgm:pt modelId="{9EC69232-7E00-44C8-B24E-F32F6B2DD132}" type="pres">
      <dgm:prSet presAssocID="{0F0D1C67-3886-4ED0-AE68-79466BF410F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40E427D-FB37-4C56-8473-08352581ED8D}" type="pres">
      <dgm:prSet presAssocID="{31171546-EE35-41BB-B04F-1B05A97C8C9F}" presName="Accent9" presStyleCnt="0"/>
      <dgm:spPr/>
    </dgm:pt>
    <dgm:pt modelId="{ABC6749B-D60A-4CBD-BA7D-42190680C5B6}" type="pres">
      <dgm:prSet presAssocID="{31171546-EE35-41BB-B04F-1B05A97C8C9F}" presName="Accent" presStyleLbl="node1" presStyleIdx="0" presStyleCnt="18"/>
      <dgm:spPr/>
    </dgm:pt>
    <dgm:pt modelId="{716092C4-F389-4C3D-A76A-4739D4CFF017}" type="pres">
      <dgm:prSet presAssocID="{31171546-EE35-41BB-B04F-1B05A97C8C9F}" presName="ParentBackground9" presStyleCnt="0"/>
      <dgm:spPr/>
    </dgm:pt>
    <dgm:pt modelId="{1816E4AB-426C-47F3-8A95-BAF48D725596}" type="pres">
      <dgm:prSet presAssocID="{31171546-EE35-41BB-B04F-1B05A97C8C9F}" presName="ParentBackground" presStyleLbl="node1" presStyleIdx="1" presStyleCnt="18"/>
      <dgm:spPr/>
    </dgm:pt>
    <dgm:pt modelId="{3D81EAE6-0187-4154-A3A3-E884F2994B20}" type="pres">
      <dgm:prSet presAssocID="{31171546-EE35-41BB-B04F-1B05A97C8C9F}" presName="Parent9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1B17EFEC-4C1E-4E86-80D8-3DAD9D642744}" type="pres">
      <dgm:prSet presAssocID="{F66D36B6-5D1B-4109-B4A7-E9A1ABEEEE5B}" presName="Accent8" presStyleCnt="0"/>
      <dgm:spPr/>
    </dgm:pt>
    <dgm:pt modelId="{384E0B84-6036-43B5-AD5E-348C5BF3818C}" type="pres">
      <dgm:prSet presAssocID="{F66D36B6-5D1B-4109-B4A7-E9A1ABEEEE5B}" presName="Accent" presStyleLbl="node1" presStyleIdx="2" presStyleCnt="18"/>
      <dgm:spPr/>
    </dgm:pt>
    <dgm:pt modelId="{CEBA1E8B-9DF2-4CC0-AD11-DFCEA2CFEC6E}" type="pres">
      <dgm:prSet presAssocID="{F66D36B6-5D1B-4109-B4A7-E9A1ABEEEE5B}" presName="ParentBackground8" presStyleCnt="0"/>
      <dgm:spPr/>
    </dgm:pt>
    <dgm:pt modelId="{F9B6226E-B1D3-4194-8C73-0266029730D6}" type="pres">
      <dgm:prSet presAssocID="{F66D36B6-5D1B-4109-B4A7-E9A1ABEEEE5B}" presName="ParentBackground" presStyleLbl="node1" presStyleIdx="3" presStyleCnt="18"/>
      <dgm:spPr/>
    </dgm:pt>
    <dgm:pt modelId="{DC521101-6F0A-451E-8033-F48B08DBB58A}" type="pres">
      <dgm:prSet presAssocID="{F66D36B6-5D1B-4109-B4A7-E9A1ABEEEE5B}" presName="Parent8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E6C958A8-4030-436A-A158-4BAAAB40F6DC}" type="pres">
      <dgm:prSet presAssocID="{66BFF04A-1480-4322-ACB0-153CA6F656F4}" presName="Accent7" presStyleCnt="0"/>
      <dgm:spPr/>
    </dgm:pt>
    <dgm:pt modelId="{E6C84FDF-F97F-4AD2-A76B-8A77AB5F061C}" type="pres">
      <dgm:prSet presAssocID="{66BFF04A-1480-4322-ACB0-153CA6F656F4}" presName="Accent" presStyleLbl="node1" presStyleIdx="4" presStyleCnt="18"/>
      <dgm:spPr/>
    </dgm:pt>
    <dgm:pt modelId="{B671D981-B491-4673-989B-3D39E1BD3174}" type="pres">
      <dgm:prSet presAssocID="{66BFF04A-1480-4322-ACB0-153CA6F656F4}" presName="ParentBackground7" presStyleCnt="0"/>
      <dgm:spPr/>
    </dgm:pt>
    <dgm:pt modelId="{403EE28B-2F8F-45C0-BF0A-90154539C44E}" type="pres">
      <dgm:prSet presAssocID="{66BFF04A-1480-4322-ACB0-153CA6F656F4}" presName="ParentBackground" presStyleLbl="node1" presStyleIdx="5" presStyleCnt="18"/>
      <dgm:spPr/>
    </dgm:pt>
    <dgm:pt modelId="{59EBAEBA-356E-4E3D-9326-D41A9E0978FC}" type="pres">
      <dgm:prSet presAssocID="{66BFF04A-1480-4322-ACB0-153CA6F656F4}" presName="Parent7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6A1B6435-9674-4A4A-BBF4-F5863351C3E8}" type="pres">
      <dgm:prSet presAssocID="{599BC9F1-3268-4312-B615-627312AB34E3}" presName="Accent6" presStyleCnt="0"/>
      <dgm:spPr/>
    </dgm:pt>
    <dgm:pt modelId="{68A6E147-3B93-409F-960D-893D70F70E3C}" type="pres">
      <dgm:prSet presAssocID="{599BC9F1-3268-4312-B615-627312AB34E3}" presName="Accent" presStyleLbl="node1" presStyleIdx="6" presStyleCnt="18"/>
      <dgm:spPr/>
    </dgm:pt>
    <dgm:pt modelId="{29ADE4A0-B26A-4ACD-A6A3-6F71117A4A7F}" type="pres">
      <dgm:prSet presAssocID="{599BC9F1-3268-4312-B615-627312AB34E3}" presName="ParentBackground6" presStyleCnt="0"/>
      <dgm:spPr/>
    </dgm:pt>
    <dgm:pt modelId="{359C2791-A376-4F65-90E4-DFA769841BCD}" type="pres">
      <dgm:prSet presAssocID="{599BC9F1-3268-4312-B615-627312AB34E3}" presName="ParentBackground" presStyleLbl="node1" presStyleIdx="7" presStyleCnt="18"/>
      <dgm:spPr/>
    </dgm:pt>
    <dgm:pt modelId="{9EEFD6C0-5DB2-43B6-9C18-A31B67BFA996}" type="pres">
      <dgm:prSet presAssocID="{599BC9F1-3268-4312-B615-627312AB34E3}" presName="Parent6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EE29F432-75A3-4FF9-A299-A29990D6F5B8}" type="pres">
      <dgm:prSet presAssocID="{BA724E7F-EA09-4213-8CE3-0734EF493183}" presName="Accent5" presStyleCnt="0"/>
      <dgm:spPr/>
    </dgm:pt>
    <dgm:pt modelId="{97D7D556-513E-4F03-82BF-EBB562ADBE78}" type="pres">
      <dgm:prSet presAssocID="{BA724E7F-EA09-4213-8CE3-0734EF493183}" presName="Accent" presStyleLbl="node1" presStyleIdx="8" presStyleCnt="18"/>
      <dgm:spPr/>
    </dgm:pt>
    <dgm:pt modelId="{C24D0936-1B03-454C-8C5B-2DB800F7C191}" type="pres">
      <dgm:prSet presAssocID="{BA724E7F-EA09-4213-8CE3-0734EF493183}" presName="ParentBackground5" presStyleCnt="0"/>
      <dgm:spPr/>
    </dgm:pt>
    <dgm:pt modelId="{D5DC1BB8-6E51-48C6-B38E-09EBD9EF127A}" type="pres">
      <dgm:prSet presAssocID="{BA724E7F-EA09-4213-8CE3-0734EF493183}" presName="ParentBackground" presStyleLbl="node1" presStyleIdx="9" presStyleCnt="18"/>
      <dgm:spPr/>
    </dgm:pt>
    <dgm:pt modelId="{42049A83-C832-4956-B2D6-E39999E8F4E1}" type="pres">
      <dgm:prSet presAssocID="{BA724E7F-EA09-4213-8CE3-0734EF493183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E2BBFB5-4AAB-449A-84A8-194A434C01EB}" type="pres">
      <dgm:prSet presAssocID="{AEFC49CA-93F0-4C1C-80FE-ABB576B7A946}" presName="Accent4" presStyleCnt="0"/>
      <dgm:spPr/>
    </dgm:pt>
    <dgm:pt modelId="{018C2E94-1DCB-4D9E-8F51-B9C4AB16824C}" type="pres">
      <dgm:prSet presAssocID="{AEFC49CA-93F0-4C1C-80FE-ABB576B7A946}" presName="Accent" presStyleLbl="node1" presStyleIdx="10" presStyleCnt="18"/>
      <dgm:spPr/>
    </dgm:pt>
    <dgm:pt modelId="{A1D42091-6F37-4DAB-80E4-BC88D1CB11EB}" type="pres">
      <dgm:prSet presAssocID="{AEFC49CA-93F0-4C1C-80FE-ABB576B7A946}" presName="ParentBackground4" presStyleCnt="0"/>
      <dgm:spPr/>
    </dgm:pt>
    <dgm:pt modelId="{217DA6B5-B16D-456F-B6F3-C3DE97416FBA}" type="pres">
      <dgm:prSet presAssocID="{AEFC49CA-93F0-4C1C-80FE-ABB576B7A946}" presName="ParentBackground" presStyleLbl="node1" presStyleIdx="11" presStyleCnt="18"/>
      <dgm:spPr/>
    </dgm:pt>
    <dgm:pt modelId="{1A3169F6-39FA-4F4E-B217-3B7CCFE78574}" type="pres">
      <dgm:prSet presAssocID="{AEFC49CA-93F0-4C1C-80FE-ABB576B7A946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2DD3FBA-8241-4275-AD92-6EBDCDCF8858}" type="pres">
      <dgm:prSet presAssocID="{913CDCBB-C8B4-4AF8-B998-2C2E69593FD3}" presName="Accent3" presStyleCnt="0"/>
      <dgm:spPr/>
    </dgm:pt>
    <dgm:pt modelId="{2B8549FB-FEA8-42E0-BA77-C48453BE5A01}" type="pres">
      <dgm:prSet presAssocID="{913CDCBB-C8B4-4AF8-B998-2C2E69593FD3}" presName="Accent" presStyleLbl="node1" presStyleIdx="12" presStyleCnt="18"/>
      <dgm:spPr/>
    </dgm:pt>
    <dgm:pt modelId="{1EF5907D-5003-4A82-B0D9-AFEC420ECFFC}" type="pres">
      <dgm:prSet presAssocID="{913CDCBB-C8B4-4AF8-B998-2C2E69593FD3}" presName="ParentBackground3" presStyleCnt="0"/>
      <dgm:spPr/>
    </dgm:pt>
    <dgm:pt modelId="{F630CAED-A91E-4118-9FF1-39713F00385F}" type="pres">
      <dgm:prSet presAssocID="{913CDCBB-C8B4-4AF8-B998-2C2E69593FD3}" presName="ParentBackground" presStyleLbl="node1" presStyleIdx="13" presStyleCnt="18"/>
      <dgm:spPr/>
    </dgm:pt>
    <dgm:pt modelId="{F12B38E5-1DAA-41A5-B547-40C40C10C14F}" type="pres">
      <dgm:prSet presAssocID="{913CDCBB-C8B4-4AF8-B998-2C2E69593FD3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CAC9E4F-D50C-4B3C-8409-DB5D2C80D6F2}" type="pres">
      <dgm:prSet presAssocID="{D7CAE369-58CE-469D-9AC4-05719041BB60}" presName="Accent2" presStyleCnt="0"/>
      <dgm:spPr/>
    </dgm:pt>
    <dgm:pt modelId="{59A2A8D8-CEC6-48BF-B9EF-690ABC15121C}" type="pres">
      <dgm:prSet presAssocID="{D7CAE369-58CE-469D-9AC4-05719041BB60}" presName="Accent" presStyleLbl="node1" presStyleIdx="14" presStyleCnt="18"/>
      <dgm:spPr/>
    </dgm:pt>
    <dgm:pt modelId="{576B9DF5-2F03-4643-852E-D8A0A1684BDA}" type="pres">
      <dgm:prSet presAssocID="{D7CAE369-58CE-469D-9AC4-05719041BB60}" presName="ParentBackground2" presStyleCnt="0"/>
      <dgm:spPr/>
    </dgm:pt>
    <dgm:pt modelId="{C7727B00-0D2F-4112-ACC3-E03BC903059E}" type="pres">
      <dgm:prSet presAssocID="{D7CAE369-58CE-469D-9AC4-05719041BB60}" presName="ParentBackground" presStyleLbl="node1" presStyleIdx="15" presStyleCnt="18"/>
      <dgm:spPr/>
    </dgm:pt>
    <dgm:pt modelId="{368A9C99-373A-411E-BA5B-1B78E3D930DF}" type="pres">
      <dgm:prSet presAssocID="{D7CAE369-58CE-469D-9AC4-05719041BB60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0F8D62B-59D4-4C1E-A5B8-661C59BA4DFD}" type="pres">
      <dgm:prSet presAssocID="{AFAE4440-7C1A-43C6-8264-19AC72927005}" presName="Accent1" presStyleCnt="0"/>
      <dgm:spPr/>
    </dgm:pt>
    <dgm:pt modelId="{A7D7BD9A-F8FF-411C-832A-90D8074955C3}" type="pres">
      <dgm:prSet presAssocID="{AFAE4440-7C1A-43C6-8264-19AC72927005}" presName="Accent" presStyleLbl="node1" presStyleIdx="16" presStyleCnt="18"/>
      <dgm:spPr/>
    </dgm:pt>
    <dgm:pt modelId="{77B843EC-3C2E-4730-86AD-9716C5412812}" type="pres">
      <dgm:prSet presAssocID="{AFAE4440-7C1A-43C6-8264-19AC72927005}" presName="ParentBackground1" presStyleCnt="0"/>
      <dgm:spPr/>
    </dgm:pt>
    <dgm:pt modelId="{091553BB-FBC5-4A72-9512-79CA7E23EE0D}" type="pres">
      <dgm:prSet presAssocID="{AFAE4440-7C1A-43C6-8264-19AC72927005}" presName="ParentBackground" presStyleLbl="node1" presStyleIdx="17" presStyleCnt="18"/>
      <dgm:spPr/>
    </dgm:pt>
    <dgm:pt modelId="{AB39D68E-1D9E-4854-9A96-D5AF763EFCD0}" type="pres">
      <dgm:prSet presAssocID="{AFAE4440-7C1A-43C6-8264-19AC72927005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EC9D300-1C4D-49EE-B8E8-B7DDB048EAFB}" type="presOf" srcId="{AEFC49CA-93F0-4C1C-80FE-ABB576B7A946}" destId="{1A3169F6-39FA-4F4E-B217-3B7CCFE78574}" srcOrd="0" destOrd="0" presId="urn:microsoft.com/office/officeart/2018/layout/CircleProcess"/>
    <dgm:cxn modelId="{756B3106-26FF-4662-9785-04AB7A6D96B1}" type="presOf" srcId="{BA724E7F-EA09-4213-8CE3-0734EF493183}" destId="{D5DC1BB8-6E51-48C6-B38E-09EBD9EF127A}" srcOrd="1" destOrd="0" presId="urn:microsoft.com/office/officeart/2018/layout/CircleProcess"/>
    <dgm:cxn modelId="{B9F14D0B-3669-4020-8250-B6132D489905}" srcId="{0F0D1C67-3886-4ED0-AE68-79466BF410FA}" destId="{913CDCBB-C8B4-4AF8-B998-2C2E69593FD3}" srcOrd="2" destOrd="0" parTransId="{639E8A57-E788-4BB2-8CCC-63EDBA6D744D}" sibTransId="{A46F2B1A-D0C9-443E-BD38-62D113299F43}"/>
    <dgm:cxn modelId="{A24FFD0F-7F84-4A64-83C7-444930EAC85C}" type="presOf" srcId="{599BC9F1-3268-4312-B615-627312AB34E3}" destId="{9EEFD6C0-5DB2-43B6-9C18-A31B67BFA996}" srcOrd="0" destOrd="0" presId="urn:microsoft.com/office/officeart/2018/layout/CircleProcess"/>
    <dgm:cxn modelId="{3EB57D32-FB90-4687-8787-4420D5C73613}" srcId="{0F0D1C67-3886-4ED0-AE68-79466BF410FA}" destId="{AFAE4440-7C1A-43C6-8264-19AC72927005}" srcOrd="0" destOrd="0" parTransId="{E772BB7C-87B9-4EE4-B4A0-EE97A798BE9A}" sibTransId="{636B6EA8-0A6E-47CB-9AC9-922E3AAE388D}"/>
    <dgm:cxn modelId="{47FEFA3C-E7BD-4CB5-8243-F619D5E0D0DC}" type="presOf" srcId="{31171546-EE35-41BB-B04F-1B05A97C8C9F}" destId="{1816E4AB-426C-47F3-8A95-BAF48D725596}" srcOrd="1" destOrd="0" presId="urn:microsoft.com/office/officeart/2018/layout/CircleProcess"/>
    <dgm:cxn modelId="{992C4961-B4E4-458B-93AE-815CDC352CCB}" type="presOf" srcId="{D7CAE369-58CE-469D-9AC4-05719041BB60}" destId="{C7727B00-0D2F-4112-ACC3-E03BC903059E}" srcOrd="1" destOrd="0" presId="urn:microsoft.com/office/officeart/2018/layout/CircleProcess"/>
    <dgm:cxn modelId="{C3F1A844-30F0-4294-8F05-7F938ACA936E}" type="presOf" srcId="{F66D36B6-5D1B-4109-B4A7-E9A1ABEEEE5B}" destId="{DC521101-6F0A-451E-8033-F48B08DBB58A}" srcOrd="0" destOrd="0" presId="urn:microsoft.com/office/officeart/2018/layout/CircleProcess"/>
    <dgm:cxn modelId="{36741950-7584-4559-B762-5B65A02C83AF}" srcId="{0F0D1C67-3886-4ED0-AE68-79466BF410FA}" destId="{31171546-EE35-41BB-B04F-1B05A97C8C9F}" srcOrd="8" destOrd="0" parTransId="{12129495-27DB-48EC-92E6-A536DEED64E9}" sibTransId="{9B2346F9-0D7C-4CEE-AF29-ABB14E867AE0}"/>
    <dgm:cxn modelId="{73EB6E50-12B6-455E-A627-6F6331CA27A7}" srcId="{0F0D1C67-3886-4ED0-AE68-79466BF410FA}" destId="{D7CAE369-58CE-469D-9AC4-05719041BB60}" srcOrd="1" destOrd="0" parTransId="{5A8BC38B-3CC3-4A36-BEA4-160A6DEE97FF}" sibTransId="{D4768B89-CFE0-4E59-891C-CA413ACE5C9A}"/>
    <dgm:cxn modelId="{8C434054-7C75-4298-9134-4CF42F8425A8}" srcId="{0F0D1C67-3886-4ED0-AE68-79466BF410FA}" destId="{BA724E7F-EA09-4213-8CE3-0734EF493183}" srcOrd="4" destOrd="0" parTransId="{AD8A31AF-BF39-4559-97F8-A67666E4C7D0}" sibTransId="{4CDB2A86-1241-4003-93B3-D784E5FA5A8B}"/>
    <dgm:cxn modelId="{AE037D54-311E-466B-AE3B-A3ACE40A678B}" type="presOf" srcId="{0F0D1C67-3886-4ED0-AE68-79466BF410FA}" destId="{9EC69232-7E00-44C8-B24E-F32F6B2DD132}" srcOrd="0" destOrd="0" presId="urn:microsoft.com/office/officeart/2018/layout/CircleProcess"/>
    <dgm:cxn modelId="{AE215E7E-4FE7-4D8F-A604-D8E573078651}" type="presOf" srcId="{66BFF04A-1480-4322-ACB0-153CA6F656F4}" destId="{59EBAEBA-356E-4E3D-9326-D41A9E0978FC}" srcOrd="0" destOrd="0" presId="urn:microsoft.com/office/officeart/2018/layout/CircleProcess"/>
    <dgm:cxn modelId="{620C4C80-5B32-49C1-8300-596DE5B7534C}" srcId="{0F0D1C67-3886-4ED0-AE68-79466BF410FA}" destId="{F66D36B6-5D1B-4109-B4A7-E9A1ABEEEE5B}" srcOrd="7" destOrd="0" parTransId="{3302508C-ABA4-46F1-B310-F561153D8CF2}" sibTransId="{EDCB3D7B-92B7-4E78-9103-9BF2B892107D}"/>
    <dgm:cxn modelId="{7F8B4683-3017-4429-BB9F-F74F69171F9B}" type="presOf" srcId="{66BFF04A-1480-4322-ACB0-153CA6F656F4}" destId="{403EE28B-2F8F-45C0-BF0A-90154539C44E}" srcOrd="1" destOrd="0" presId="urn:microsoft.com/office/officeart/2018/layout/CircleProcess"/>
    <dgm:cxn modelId="{4F46058E-8249-4245-84C9-11C92B79AB6D}" type="presOf" srcId="{913CDCBB-C8B4-4AF8-B998-2C2E69593FD3}" destId="{F630CAED-A91E-4118-9FF1-39713F00385F}" srcOrd="1" destOrd="0" presId="urn:microsoft.com/office/officeart/2018/layout/CircleProcess"/>
    <dgm:cxn modelId="{19240C94-EE30-46FE-AA84-660A019E65B9}" type="presOf" srcId="{AEFC49CA-93F0-4C1C-80FE-ABB576B7A946}" destId="{217DA6B5-B16D-456F-B6F3-C3DE97416FBA}" srcOrd="1" destOrd="0" presId="urn:microsoft.com/office/officeart/2018/layout/CircleProcess"/>
    <dgm:cxn modelId="{86564996-B0D2-478D-8797-7147B5B996F6}" type="presOf" srcId="{913CDCBB-C8B4-4AF8-B998-2C2E69593FD3}" destId="{F12B38E5-1DAA-41A5-B547-40C40C10C14F}" srcOrd="0" destOrd="0" presId="urn:microsoft.com/office/officeart/2018/layout/CircleProcess"/>
    <dgm:cxn modelId="{34C505A9-01C9-4F0B-8CAE-405869F5DFE8}" type="presOf" srcId="{31171546-EE35-41BB-B04F-1B05A97C8C9F}" destId="{3D81EAE6-0187-4154-A3A3-E884F2994B20}" srcOrd="0" destOrd="0" presId="urn:microsoft.com/office/officeart/2018/layout/CircleProcess"/>
    <dgm:cxn modelId="{0681C9B3-89F2-4FB9-B871-58FCB1C4F332}" srcId="{0F0D1C67-3886-4ED0-AE68-79466BF410FA}" destId="{66BFF04A-1480-4322-ACB0-153CA6F656F4}" srcOrd="6" destOrd="0" parTransId="{A8ACFE51-BF86-4B58-BC78-0422D7BF3FF2}" sibTransId="{0D6726A8-577C-4627-BA44-49A11F6EE2EF}"/>
    <dgm:cxn modelId="{53F934B4-A35A-40E8-A605-C0336AB5CB22}" type="presOf" srcId="{AFAE4440-7C1A-43C6-8264-19AC72927005}" destId="{091553BB-FBC5-4A72-9512-79CA7E23EE0D}" srcOrd="1" destOrd="0" presId="urn:microsoft.com/office/officeart/2018/layout/CircleProcess"/>
    <dgm:cxn modelId="{C79DBEBE-6E31-414C-8216-0C08D8BEAFF2}" type="presOf" srcId="{F66D36B6-5D1B-4109-B4A7-E9A1ABEEEE5B}" destId="{F9B6226E-B1D3-4194-8C73-0266029730D6}" srcOrd="1" destOrd="0" presId="urn:microsoft.com/office/officeart/2018/layout/CircleProcess"/>
    <dgm:cxn modelId="{7A9E53C5-AF2A-49B2-8DB6-04A4412B7085}" type="presOf" srcId="{BA724E7F-EA09-4213-8CE3-0734EF493183}" destId="{42049A83-C832-4956-B2D6-E39999E8F4E1}" srcOrd="0" destOrd="0" presId="urn:microsoft.com/office/officeart/2018/layout/CircleProcess"/>
    <dgm:cxn modelId="{FC28D1CB-19A0-4BB1-869B-179E5170EF1C}" type="presOf" srcId="{AFAE4440-7C1A-43C6-8264-19AC72927005}" destId="{AB39D68E-1D9E-4854-9A96-D5AF763EFCD0}" srcOrd="0" destOrd="0" presId="urn:microsoft.com/office/officeart/2018/layout/CircleProcess"/>
    <dgm:cxn modelId="{054117D4-2A5C-4E69-8E9D-CC6A1C95184D}" srcId="{0F0D1C67-3886-4ED0-AE68-79466BF410FA}" destId="{599BC9F1-3268-4312-B615-627312AB34E3}" srcOrd="5" destOrd="0" parTransId="{58C6C9AB-08F4-4909-ACD8-C2003F8E7E35}" sibTransId="{994B28EF-B3CA-4315-98DA-5722587896A0}"/>
    <dgm:cxn modelId="{13AB6DD8-3AA8-4F43-AEC6-CC8A0A578E90}" type="presOf" srcId="{D7CAE369-58CE-469D-9AC4-05719041BB60}" destId="{368A9C99-373A-411E-BA5B-1B78E3D930DF}" srcOrd="0" destOrd="0" presId="urn:microsoft.com/office/officeart/2018/layout/CircleProcess"/>
    <dgm:cxn modelId="{2B072FDA-D577-416F-AA86-252332950F3E}" type="presOf" srcId="{599BC9F1-3268-4312-B615-627312AB34E3}" destId="{359C2791-A376-4F65-90E4-DFA769841BCD}" srcOrd="1" destOrd="0" presId="urn:microsoft.com/office/officeart/2018/layout/CircleProcess"/>
    <dgm:cxn modelId="{A0F49CE0-3E4B-42E2-B283-F2647EE70E97}" srcId="{0F0D1C67-3886-4ED0-AE68-79466BF410FA}" destId="{AEFC49CA-93F0-4C1C-80FE-ABB576B7A946}" srcOrd="3" destOrd="0" parTransId="{45EC0867-BEFA-4F7E-BEDE-039EE80C756D}" sibTransId="{C119C9DE-916C-47AD-90AF-C1C6E1236CF6}"/>
    <dgm:cxn modelId="{4DAE90C4-DCD3-48D5-938C-DBD29E2AD29F}" type="presParOf" srcId="{9EC69232-7E00-44C8-B24E-F32F6B2DD132}" destId="{640E427D-FB37-4C56-8473-08352581ED8D}" srcOrd="0" destOrd="0" presId="urn:microsoft.com/office/officeart/2018/layout/CircleProcess"/>
    <dgm:cxn modelId="{B3351C52-FC7B-491A-A2D7-056DC483F18F}" type="presParOf" srcId="{640E427D-FB37-4C56-8473-08352581ED8D}" destId="{ABC6749B-D60A-4CBD-BA7D-42190680C5B6}" srcOrd="0" destOrd="0" presId="urn:microsoft.com/office/officeart/2018/layout/CircleProcess"/>
    <dgm:cxn modelId="{BE088728-C0FB-4CA5-9B73-F7BC8E079CA3}" type="presParOf" srcId="{9EC69232-7E00-44C8-B24E-F32F6B2DD132}" destId="{716092C4-F389-4C3D-A76A-4739D4CFF017}" srcOrd="1" destOrd="0" presId="urn:microsoft.com/office/officeart/2018/layout/CircleProcess"/>
    <dgm:cxn modelId="{F12C56B7-D322-4A39-8E0E-6D7686FCAB4A}" type="presParOf" srcId="{716092C4-F389-4C3D-A76A-4739D4CFF017}" destId="{1816E4AB-426C-47F3-8A95-BAF48D725596}" srcOrd="0" destOrd="0" presId="urn:microsoft.com/office/officeart/2018/layout/CircleProcess"/>
    <dgm:cxn modelId="{A1D09689-04A7-4451-A793-8B4E488AE47E}" type="presParOf" srcId="{9EC69232-7E00-44C8-B24E-F32F6B2DD132}" destId="{3D81EAE6-0187-4154-A3A3-E884F2994B20}" srcOrd="2" destOrd="0" presId="urn:microsoft.com/office/officeart/2018/layout/CircleProcess"/>
    <dgm:cxn modelId="{93378171-675A-4CDD-A269-B5F672861F37}" type="presParOf" srcId="{9EC69232-7E00-44C8-B24E-F32F6B2DD132}" destId="{1B17EFEC-4C1E-4E86-80D8-3DAD9D642744}" srcOrd="3" destOrd="0" presId="urn:microsoft.com/office/officeart/2018/layout/CircleProcess"/>
    <dgm:cxn modelId="{254A4143-E322-4762-95D7-E8F37651FB18}" type="presParOf" srcId="{1B17EFEC-4C1E-4E86-80D8-3DAD9D642744}" destId="{384E0B84-6036-43B5-AD5E-348C5BF3818C}" srcOrd="0" destOrd="0" presId="urn:microsoft.com/office/officeart/2018/layout/CircleProcess"/>
    <dgm:cxn modelId="{36B09C70-659C-4098-B931-BEFCA9698684}" type="presParOf" srcId="{9EC69232-7E00-44C8-B24E-F32F6B2DD132}" destId="{CEBA1E8B-9DF2-4CC0-AD11-DFCEA2CFEC6E}" srcOrd="4" destOrd="0" presId="urn:microsoft.com/office/officeart/2018/layout/CircleProcess"/>
    <dgm:cxn modelId="{D6BC1F7A-2A54-4A1F-A872-FD813ED0E754}" type="presParOf" srcId="{CEBA1E8B-9DF2-4CC0-AD11-DFCEA2CFEC6E}" destId="{F9B6226E-B1D3-4194-8C73-0266029730D6}" srcOrd="0" destOrd="0" presId="urn:microsoft.com/office/officeart/2018/layout/CircleProcess"/>
    <dgm:cxn modelId="{DAD86BC2-DA76-4E2D-A534-705358CEE8BD}" type="presParOf" srcId="{9EC69232-7E00-44C8-B24E-F32F6B2DD132}" destId="{DC521101-6F0A-451E-8033-F48B08DBB58A}" srcOrd="5" destOrd="0" presId="urn:microsoft.com/office/officeart/2018/layout/CircleProcess"/>
    <dgm:cxn modelId="{3E13F14B-E857-4AB3-95E3-D2F1D442FF22}" type="presParOf" srcId="{9EC69232-7E00-44C8-B24E-F32F6B2DD132}" destId="{E6C958A8-4030-436A-A158-4BAAAB40F6DC}" srcOrd="6" destOrd="0" presId="urn:microsoft.com/office/officeart/2018/layout/CircleProcess"/>
    <dgm:cxn modelId="{1A729C32-354B-450C-9C7D-1BB4D7071B02}" type="presParOf" srcId="{E6C958A8-4030-436A-A158-4BAAAB40F6DC}" destId="{E6C84FDF-F97F-4AD2-A76B-8A77AB5F061C}" srcOrd="0" destOrd="0" presId="urn:microsoft.com/office/officeart/2018/layout/CircleProcess"/>
    <dgm:cxn modelId="{4C081F2D-D7E1-43D4-9C8A-37A3077D97E5}" type="presParOf" srcId="{9EC69232-7E00-44C8-B24E-F32F6B2DD132}" destId="{B671D981-B491-4673-989B-3D39E1BD3174}" srcOrd="7" destOrd="0" presId="urn:microsoft.com/office/officeart/2018/layout/CircleProcess"/>
    <dgm:cxn modelId="{55D9281E-CA2E-4437-8684-6DB26F6AB033}" type="presParOf" srcId="{B671D981-B491-4673-989B-3D39E1BD3174}" destId="{403EE28B-2F8F-45C0-BF0A-90154539C44E}" srcOrd="0" destOrd="0" presId="urn:microsoft.com/office/officeart/2018/layout/CircleProcess"/>
    <dgm:cxn modelId="{9C6CE743-7FA2-4E3D-9BD4-952FA73B0CC2}" type="presParOf" srcId="{9EC69232-7E00-44C8-B24E-F32F6B2DD132}" destId="{59EBAEBA-356E-4E3D-9326-D41A9E0978FC}" srcOrd="8" destOrd="0" presId="urn:microsoft.com/office/officeart/2018/layout/CircleProcess"/>
    <dgm:cxn modelId="{4A0DC224-BE18-4F46-8635-360592CF70C4}" type="presParOf" srcId="{9EC69232-7E00-44C8-B24E-F32F6B2DD132}" destId="{6A1B6435-9674-4A4A-BBF4-F5863351C3E8}" srcOrd="9" destOrd="0" presId="urn:microsoft.com/office/officeart/2018/layout/CircleProcess"/>
    <dgm:cxn modelId="{EF917246-6D5D-4703-8FAF-F1B561DC3C8D}" type="presParOf" srcId="{6A1B6435-9674-4A4A-BBF4-F5863351C3E8}" destId="{68A6E147-3B93-409F-960D-893D70F70E3C}" srcOrd="0" destOrd="0" presId="urn:microsoft.com/office/officeart/2018/layout/CircleProcess"/>
    <dgm:cxn modelId="{A47BFEA9-060C-4D7E-BF71-A5FF5394A4E6}" type="presParOf" srcId="{9EC69232-7E00-44C8-B24E-F32F6B2DD132}" destId="{29ADE4A0-B26A-4ACD-A6A3-6F71117A4A7F}" srcOrd="10" destOrd="0" presId="urn:microsoft.com/office/officeart/2018/layout/CircleProcess"/>
    <dgm:cxn modelId="{97D88C67-A6E7-4ADA-9C5F-2AD7A3B2FC76}" type="presParOf" srcId="{29ADE4A0-B26A-4ACD-A6A3-6F71117A4A7F}" destId="{359C2791-A376-4F65-90E4-DFA769841BCD}" srcOrd="0" destOrd="0" presId="urn:microsoft.com/office/officeart/2018/layout/CircleProcess"/>
    <dgm:cxn modelId="{C7400869-F588-45B4-805F-62523FC58453}" type="presParOf" srcId="{9EC69232-7E00-44C8-B24E-F32F6B2DD132}" destId="{9EEFD6C0-5DB2-43B6-9C18-A31B67BFA996}" srcOrd="11" destOrd="0" presId="urn:microsoft.com/office/officeart/2018/layout/CircleProcess"/>
    <dgm:cxn modelId="{8D220FF9-8F15-4B7A-9287-0C8A0AE962A4}" type="presParOf" srcId="{9EC69232-7E00-44C8-B24E-F32F6B2DD132}" destId="{EE29F432-75A3-4FF9-A299-A29990D6F5B8}" srcOrd="12" destOrd="0" presId="urn:microsoft.com/office/officeart/2018/layout/CircleProcess"/>
    <dgm:cxn modelId="{4C45CBF2-1298-4157-82E7-6B24EF3AE77D}" type="presParOf" srcId="{EE29F432-75A3-4FF9-A299-A29990D6F5B8}" destId="{97D7D556-513E-4F03-82BF-EBB562ADBE78}" srcOrd="0" destOrd="0" presId="urn:microsoft.com/office/officeart/2018/layout/CircleProcess"/>
    <dgm:cxn modelId="{4C71C365-BE4D-47D4-95E2-08FB5613727F}" type="presParOf" srcId="{9EC69232-7E00-44C8-B24E-F32F6B2DD132}" destId="{C24D0936-1B03-454C-8C5B-2DB800F7C191}" srcOrd="13" destOrd="0" presId="urn:microsoft.com/office/officeart/2018/layout/CircleProcess"/>
    <dgm:cxn modelId="{8F9E6CE0-4A9D-4A4B-9175-5E5D825C2183}" type="presParOf" srcId="{C24D0936-1B03-454C-8C5B-2DB800F7C191}" destId="{D5DC1BB8-6E51-48C6-B38E-09EBD9EF127A}" srcOrd="0" destOrd="0" presId="urn:microsoft.com/office/officeart/2018/layout/CircleProcess"/>
    <dgm:cxn modelId="{31B70EA3-73B5-465F-A92D-57F55ECC5794}" type="presParOf" srcId="{9EC69232-7E00-44C8-B24E-F32F6B2DD132}" destId="{42049A83-C832-4956-B2D6-E39999E8F4E1}" srcOrd="14" destOrd="0" presId="urn:microsoft.com/office/officeart/2018/layout/CircleProcess"/>
    <dgm:cxn modelId="{8AA60AB5-3F5A-4D67-B3C5-501E9AE5C6D8}" type="presParOf" srcId="{9EC69232-7E00-44C8-B24E-F32F6B2DD132}" destId="{2E2BBFB5-4AAB-449A-84A8-194A434C01EB}" srcOrd="15" destOrd="0" presId="urn:microsoft.com/office/officeart/2018/layout/CircleProcess"/>
    <dgm:cxn modelId="{A4E29585-5178-4DC1-B801-630D55D55AB0}" type="presParOf" srcId="{2E2BBFB5-4AAB-449A-84A8-194A434C01EB}" destId="{018C2E94-1DCB-4D9E-8F51-B9C4AB16824C}" srcOrd="0" destOrd="0" presId="urn:microsoft.com/office/officeart/2018/layout/CircleProcess"/>
    <dgm:cxn modelId="{3BB3EA24-D0B5-4DE1-8034-62F2D80C5DD8}" type="presParOf" srcId="{9EC69232-7E00-44C8-B24E-F32F6B2DD132}" destId="{A1D42091-6F37-4DAB-80E4-BC88D1CB11EB}" srcOrd="16" destOrd="0" presId="urn:microsoft.com/office/officeart/2018/layout/CircleProcess"/>
    <dgm:cxn modelId="{B96DE779-E46E-41B1-8E62-BBB1A7325A4F}" type="presParOf" srcId="{A1D42091-6F37-4DAB-80E4-BC88D1CB11EB}" destId="{217DA6B5-B16D-456F-B6F3-C3DE97416FBA}" srcOrd="0" destOrd="0" presId="urn:microsoft.com/office/officeart/2018/layout/CircleProcess"/>
    <dgm:cxn modelId="{DFFDCAB2-DAD3-4963-8633-BE29E7967667}" type="presParOf" srcId="{9EC69232-7E00-44C8-B24E-F32F6B2DD132}" destId="{1A3169F6-39FA-4F4E-B217-3B7CCFE78574}" srcOrd="17" destOrd="0" presId="urn:microsoft.com/office/officeart/2018/layout/CircleProcess"/>
    <dgm:cxn modelId="{4C643AD4-29B8-4705-BE86-7DD794452300}" type="presParOf" srcId="{9EC69232-7E00-44C8-B24E-F32F6B2DD132}" destId="{C2DD3FBA-8241-4275-AD92-6EBDCDCF8858}" srcOrd="18" destOrd="0" presId="urn:microsoft.com/office/officeart/2018/layout/CircleProcess"/>
    <dgm:cxn modelId="{F8043098-0511-480B-A7B6-0834658D8DAF}" type="presParOf" srcId="{C2DD3FBA-8241-4275-AD92-6EBDCDCF8858}" destId="{2B8549FB-FEA8-42E0-BA77-C48453BE5A01}" srcOrd="0" destOrd="0" presId="urn:microsoft.com/office/officeart/2018/layout/CircleProcess"/>
    <dgm:cxn modelId="{B10BC5A6-C987-40A8-B27D-379D5473040C}" type="presParOf" srcId="{9EC69232-7E00-44C8-B24E-F32F6B2DD132}" destId="{1EF5907D-5003-4A82-B0D9-AFEC420ECFFC}" srcOrd="19" destOrd="0" presId="urn:microsoft.com/office/officeart/2018/layout/CircleProcess"/>
    <dgm:cxn modelId="{A3CDE941-1343-4280-AEF2-95CE75A927F1}" type="presParOf" srcId="{1EF5907D-5003-4A82-B0D9-AFEC420ECFFC}" destId="{F630CAED-A91E-4118-9FF1-39713F00385F}" srcOrd="0" destOrd="0" presId="urn:microsoft.com/office/officeart/2018/layout/CircleProcess"/>
    <dgm:cxn modelId="{18DD8EE8-C68F-485F-9DC0-51E0933A73D9}" type="presParOf" srcId="{9EC69232-7E00-44C8-B24E-F32F6B2DD132}" destId="{F12B38E5-1DAA-41A5-B547-40C40C10C14F}" srcOrd="20" destOrd="0" presId="urn:microsoft.com/office/officeart/2018/layout/CircleProcess"/>
    <dgm:cxn modelId="{E361E078-5AB8-417B-B0AA-F4AA8D98A371}" type="presParOf" srcId="{9EC69232-7E00-44C8-B24E-F32F6B2DD132}" destId="{CCAC9E4F-D50C-4B3C-8409-DB5D2C80D6F2}" srcOrd="21" destOrd="0" presId="urn:microsoft.com/office/officeart/2018/layout/CircleProcess"/>
    <dgm:cxn modelId="{9121B364-7A7D-4D29-B0A7-967F77137B52}" type="presParOf" srcId="{CCAC9E4F-D50C-4B3C-8409-DB5D2C80D6F2}" destId="{59A2A8D8-CEC6-48BF-B9EF-690ABC15121C}" srcOrd="0" destOrd="0" presId="urn:microsoft.com/office/officeart/2018/layout/CircleProcess"/>
    <dgm:cxn modelId="{756B633D-CDDA-4A44-AEE1-CE2B4E59E9FD}" type="presParOf" srcId="{9EC69232-7E00-44C8-B24E-F32F6B2DD132}" destId="{576B9DF5-2F03-4643-852E-D8A0A1684BDA}" srcOrd="22" destOrd="0" presId="urn:microsoft.com/office/officeart/2018/layout/CircleProcess"/>
    <dgm:cxn modelId="{E818DBD9-7F5E-47D2-9C99-895C3AE17FBA}" type="presParOf" srcId="{576B9DF5-2F03-4643-852E-D8A0A1684BDA}" destId="{C7727B00-0D2F-4112-ACC3-E03BC903059E}" srcOrd="0" destOrd="0" presId="urn:microsoft.com/office/officeart/2018/layout/CircleProcess"/>
    <dgm:cxn modelId="{61A47E7F-2794-474C-A645-DE1F4D959E2A}" type="presParOf" srcId="{9EC69232-7E00-44C8-B24E-F32F6B2DD132}" destId="{368A9C99-373A-411E-BA5B-1B78E3D930DF}" srcOrd="23" destOrd="0" presId="urn:microsoft.com/office/officeart/2018/layout/CircleProcess"/>
    <dgm:cxn modelId="{E50CB5B3-40C5-4D3E-BE2B-5D84C6175792}" type="presParOf" srcId="{9EC69232-7E00-44C8-B24E-F32F6B2DD132}" destId="{B0F8D62B-59D4-4C1E-A5B8-661C59BA4DFD}" srcOrd="24" destOrd="0" presId="urn:microsoft.com/office/officeart/2018/layout/CircleProcess"/>
    <dgm:cxn modelId="{378F17D1-7D1B-47BD-BDBA-FFE596DA5A79}" type="presParOf" srcId="{B0F8D62B-59D4-4C1E-A5B8-661C59BA4DFD}" destId="{A7D7BD9A-F8FF-411C-832A-90D8074955C3}" srcOrd="0" destOrd="0" presId="urn:microsoft.com/office/officeart/2018/layout/CircleProcess"/>
    <dgm:cxn modelId="{CE1BBEFA-0ABF-477B-B0A7-B9DEF098EACB}" type="presParOf" srcId="{9EC69232-7E00-44C8-B24E-F32F6B2DD132}" destId="{77B843EC-3C2E-4730-86AD-9716C5412812}" srcOrd="25" destOrd="0" presId="urn:microsoft.com/office/officeart/2018/layout/CircleProcess"/>
    <dgm:cxn modelId="{D5DC965E-4B83-4628-BBD7-412724220807}" type="presParOf" srcId="{77B843EC-3C2E-4730-86AD-9716C5412812}" destId="{091553BB-FBC5-4A72-9512-79CA7E23EE0D}" srcOrd="0" destOrd="0" presId="urn:microsoft.com/office/officeart/2018/layout/CircleProcess"/>
    <dgm:cxn modelId="{043F5381-204A-4D07-BF29-3EFC17BDC2ED}" type="presParOf" srcId="{9EC69232-7E00-44C8-B24E-F32F6B2DD132}" destId="{AB39D68E-1D9E-4854-9A96-D5AF763EFCD0}" srcOrd="26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6749B-D60A-4CBD-BA7D-42190680C5B6}">
      <dsp:nvSpPr>
        <dsp:cNvPr id="0" name=""/>
        <dsp:cNvSpPr/>
      </dsp:nvSpPr>
      <dsp:spPr>
        <a:xfrm>
          <a:off x="10963160" y="1992285"/>
          <a:ext cx="1281728" cy="1281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6E4AB-426C-47F3-8A95-BAF48D725596}">
      <dsp:nvSpPr>
        <dsp:cNvPr id="0" name=""/>
        <dsp:cNvSpPr/>
      </dsp:nvSpPr>
      <dsp:spPr>
        <a:xfrm>
          <a:off x="11006772" y="2035006"/>
          <a:ext cx="1195714" cy="11959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Clean data</a:t>
          </a:r>
        </a:p>
      </dsp:txBody>
      <dsp:txXfrm>
        <a:off x="11177589" y="2205888"/>
        <a:ext cx="854081" cy="854185"/>
      </dsp:txXfrm>
    </dsp:sp>
    <dsp:sp modelId="{384E0B84-6036-43B5-AD5E-348C5BF3818C}">
      <dsp:nvSpPr>
        <dsp:cNvPr id="0" name=""/>
        <dsp:cNvSpPr/>
      </dsp:nvSpPr>
      <dsp:spPr>
        <a:xfrm rot="2700000">
          <a:off x="9639168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6226E-B1D3-4194-8C73-0266029730D6}">
      <dsp:nvSpPr>
        <dsp:cNvPr id="0" name=""/>
        <dsp:cNvSpPr/>
      </dsp:nvSpPr>
      <dsp:spPr>
        <a:xfrm>
          <a:off x="9682643" y="2035006"/>
          <a:ext cx="1195714" cy="11959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Imputation</a:t>
          </a:r>
        </a:p>
      </dsp:txBody>
      <dsp:txXfrm>
        <a:off x="9853459" y="2205888"/>
        <a:ext cx="854081" cy="854185"/>
      </dsp:txXfrm>
    </dsp:sp>
    <dsp:sp modelId="{E6C84FDF-F97F-4AD2-A76B-8A77AB5F061C}">
      <dsp:nvSpPr>
        <dsp:cNvPr id="0" name=""/>
        <dsp:cNvSpPr/>
      </dsp:nvSpPr>
      <dsp:spPr>
        <a:xfrm rot="2700000">
          <a:off x="8316250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EE28B-2F8F-45C0-BF0A-90154539C44E}">
      <dsp:nvSpPr>
        <dsp:cNvPr id="0" name=""/>
        <dsp:cNvSpPr/>
      </dsp:nvSpPr>
      <dsp:spPr>
        <a:xfrm>
          <a:off x="8358514" y="2035006"/>
          <a:ext cx="1195714" cy="11959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Binarization</a:t>
          </a:r>
          <a:endParaRPr lang="en-US" sz="1000" kern="1200"/>
        </a:p>
      </dsp:txBody>
      <dsp:txXfrm>
        <a:off x="8529330" y="2205888"/>
        <a:ext cx="854081" cy="854185"/>
      </dsp:txXfrm>
    </dsp:sp>
    <dsp:sp modelId="{68A6E147-3B93-409F-960D-893D70F70E3C}">
      <dsp:nvSpPr>
        <dsp:cNvPr id="0" name=""/>
        <dsp:cNvSpPr/>
      </dsp:nvSpPr>
      <dsp:spPr>
        <a:xfrm rot="2700000">
          <a:off x="6992121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C2791-A376-4F65-90E4-DFA769841BCD}">
      <dsp:nvSpPr>
        <dsp:cNvPr id="0" name=""/>
        <dsp:cNvSpPr/>
      </dsp:nvSpPr>
      <dsp:spPr>
        <a:xfrm>
          <a:off x="7034384" y="2035006"/>
          <a:ext cx="1195714" cy="11959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One Hot Encoding</a:t>
          </a:r>
        </a:p>
      </dsp:txBody>
      <dsp:txXfrm>
        <a:off x="7205201" y="2205888"/>
        <a:ext cx="854081" cy="854185"/>
      </dsp:txXfrm>
    </dsp:sp>
    <dsp:sp modelId="{97D7D556-513E-4F03-82BF-EBB562ADBE78}">
      <dsp:nvSpPr>
        <dsp:cNvPr id="0" name=""/>
        <dsp:cNvSpPr/>
      </dsp:nvSpPr>
      <dsp:spPr>
        <a:xfrm rot="2700000">
          <a:off x="5667991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C1BB8-6E51-48C6-B38E-09EBD9EF127A}">
      <dsp:nvSpPr>
        <dsp:cNvPr id="0" name=""/>
        <dsp:cNvSpPr/>
      </dsp:nvSpPr>
      <dsp:spPr>
        <a:xfrm>
          <a:off x="5710255" y="2035006"/>
          <a:ext cx="1195714" cy="11959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Normalization</a:t>
          </a:r>
          <a:endParaRPr lang="en-US" sz="1000" kern="1200"/>
        </a:p>
      </dsp:txBody>
      <dsp:txXfrm>
        <a:off x="5881071" y="2205888"/>
        <a:ext cx="854081" cy="854185"/>
      </dsp:txXfrm>
    </dsp:sp>
    <dsp:sp modelId="{018C2E94-1DCB-4D9E-8F51-B9C4AB16824C}">
      <dsp:nvSpPr>
        <dsp:cNvPr id="0" name=""/>
        <dsp:cNvSpPr/>
      </dsp:nvSpPr>
      <dsp:spPr>
        <a:xfrm rot="2700000">
          <a:off x="4343862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DA6B5-B16D-456F-B6F3-C3DE97416FBA}">
      <dsp:nvSpPr>
        <dsp:cNvPr id="0" name=""/>
        <dsp:cNvSpPr/>
      </dsp:nvSpPr>
      <dsp:spPr>
        <a:xfrm>
          <a:off x="4386126" y="2035006"/>
          <a:ext cx="1195714" cy="11959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Standardization</a:t>
          </a:r>
          <a:endParaRPr lang="en-US" sz="1000" kern="1200"/>
        </a:p>
      </dsp:txBody>
      <dsp:txXfrm>
        <a:off x="4556942" y="2205888"/>
        <a:ext cx="854081" cy="854185"/>
      </dsp:txXfrm>
    </dsp:sp>
    <dsp:sp modelId="{2B8549FB-FEA8-42E0-BA77-C48453BE5A01}">
      <dsp:nvSpPr>
        <dsp:cNvPr id="0" name=""/>
        <dsp:cNvSpPr/>
      </dsp:nvSpPr>
      <dsp:spPr>
        <a:xfrm rot="2700000">
          <a:off x="3019733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0CAED-A91E-4118-9FF1-39713F00385F}">
      <dsp:nvSpPr>
        <dsp:cNvPr id="0" name=""/>
        <dsp:cNvSpPr/>
      </dsp:nvSpPr>
      <dsp:spPr>
        <a:xfrm>
          <a:off x="3061996" y="2035006"/>
          <a:ext cx="1195714" cy="11959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Mean Removal</a:t>
          </a:r>
        </a:p>
      </dsp:txBody>
      <dsp:txXfrm>
        <a:off x="3232813" y="2205888"/>
        <a:ext cx="854081" cy="854185"/>
      </dsp:txXfrm>
    </dsp:sp>
    <dsp:sp modelId="{59A2A8D8-CEC6-48BF-B9EF-690ABC15121C}">
      <dsp:nvSpPr>
        <dsp:cNvPr id="0" name=""/>
        <dsp:cNvSpPr/>
      </dsp:nvSpPr>
      <dsp:spPr>
        <a:xfrm rot="2700000">
          <a:off x="1695603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27B00-0D2F-4112-ACC3-E03BC903059E}">
      <dsp:nvSpPr>
        <dsp:cNvPr id="0" name=""/>
        <dsp:cNvSpPr/>
      </dsp:nvSpPr>
      <dsp:spPr>
        <a:xfrm>
          <a:off x="1737867" y="2035006"/>
          <a:ext cx="1195714" cy="11959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Rescaling</a:t>
          </a:r>
        </a:p>
      </dsp:txBody>
      <dsp:txXfrm>
        <a:off x="1908683" y="2205888"/>
        <a:ext cx="854081" cy="854185"/>
      </dsp:txXfrm>
    </dsp:sp>
    <dsp:sp modelId="{A7D7BD9A-F8FF-411C-832A-90D8074955C3}">
      <dsp:nvSpPr>
        <dsp:cNvPr id="0" name=""/>
        <dsp:cNvSpPr/>
      </dsp:nvSpPr>
      <dsp:spPr>
        <a:xfrm rot="2700000">
          <a:off x="371474" y="1992141"/>
          <a:ext cx="1281453" cy="1281453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553BB-FBC5-4A72-9512-79CA7E23EE0D}">
      <dsp:nvSpPr>
        <dsp:cNvPr id="0" name=""/>
        <dsp:cNvSpPr/>
      </dsp:nvSpPr>
      <dsp:spPr>
        <a:xfrm>
          <a:off x="413738" y="2035006"/>
          <a:ext cx="1195714" cy="11959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Raw data</a:t>
          </a:r>
          <a:endParaRPr lang="en-US" sz="1000" kern="1200" dirty="0"/>
        </a:p>
      </dsp:txBody>
      <dsp:txXfrm>
        <a:off x="584554" y="2205888"/>
        <a:ext cx="854081" cy="854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24860 5578 0 0 0,'0'-1'0'0'0,"1"0"0"0"0,-1-1 0 0 0,1 0 0 0 0,1-1 0 0 0,-1-1 0 0 0,1-1 0 0 0,-1-1 0 0 0,0 0 0 0 0,1-1 0 0 0,-1 0 0 0 0,-1-1 0 0 0,0 0 0 0 0,-1 0 0 0 0,0 1 0 0 0,0-1 0 0 0,-1 2 0 0 0,0 0 0 0 0,0 1 0 0 0,0 2 0 0 0,0 0 0 0 0,0 2 0 0 0,0 1 0 0 0,0 1 0 0 0,0 1 0 0 0,1 0 0 0 0,0 2 0 0 0,2 3 0 0 0,1 2 0 0 0,2 0 0 0 0,1-1 0 0 0,-1-2 0 0 0,0-1 0 0 0,0-2 0 0 0,-1-1 0 0 0,-1-2 0 0 0,0-2 0 0 0,-2-1 0 0 0,0-2 0 0 0,-1-1 0 0 0,0-1 0 0 0,0 0 0 0 0,-1 0 0 0 0,0 0 0 0 0,-1 1 0 0 0,-2 2 0 0 0,0 3 0 0 0,-2 2 0 0 0,-1 4 0 0 0,-1 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15962 7070 0 0 0,'-1'0'0'0'0,"-2"0"0"0"0,-1-2 0 0 0,1-1 0 0 0,3-1 0 0 0,4-2 0 0 0,4-2 0 0 0,4 0 0 0 0,1 0 0 0 0,3-1 0 0 0,-1 0 0 0 0,-2 0 0 0 0,-1 1 0 0 0,-3 1 0 0 0,-3 0 0 0 0,-3 1 0 0 0,-4 0 0 0 0,-3 1 0 0 0,-3 0 0 0 0,-3 1 0 0 0,-1 1 0 0 0,-1-1 0 0 0,0 1 0 0 0,2 1 0 0 0,0 0 0 0 0,2 0 0 0 0,2 0 0 0 0,2 1 0 0 0,1 0 0 0 0,2 1 0 0 0,2 1 0 0 0,3 1 0 0 0,2 1 0 0 0,2 1 0 0 0,2 1 0 0 0,3 1 0 0 0,1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24317 6166 0 0 0,'0'-1'0'0'0,"-1"0"0"0"0,0-2 0 0 0,0-1 0 0 0,-1 0 0 0 0,-1 1 0 0 0,0 0 0 0 0,-2 2 0 0 0,0 0 0 0 0,-3 3 0 0 0,-1 1 0 0 0,0 1 0 0 0,2 1 0 0 0,0-1 0 0 0,3 1 0 0 0,0 0 0 0 0,3 0 0 0 0,0-1 0 0 0,2 0 0 0 0,0-1 0 0 0,2-1 0 0 0,0 0 0 0 0,-1-1 0 0 0,1-1 0 0 0,0-2 0 0 0,0-2 0 0 0,0 0 0 0 0,-2-1 0 0 0,0 1 0 0 0,-1 0 0 0 0,-1 0 0 0 0,0 2 0 0 0,0 0 0 0 0,-1 1 0 0 0,-2 0 0 0 0,-1 1 0 0 0,-2 0 0 0 0,1 1 0 0 0,-1 1 0 0 0,2-1 0 0 0,-1 1 0 0 0,2 0 0 0 0,1-1 0 0 0,2 0 0 0 0,1 0 0 0 0,1-1 0 0 0,0 0 0 0 0,-1 0 0 0 0,0-1 0 0 0,1 1 0 0 0,-1 0 0 0 0,1-1 0 0 0,1 1 0 0 0,0 0 0 0 0,1 0 0 0 0,1-1 0 0 0,7 0 0 0 0,2-1 0 0 0,1-1 0 0 0,-1 1 0 0 0,-3 0 0 0 0,-1 0 0 0 0,-3 1 0 0 0,-2-1 0 0 0,-1 1 0 0 0,-1 0 0 0 0,-1 1 0 0 0,-1-1 0 0 0,0 1 0 0 0,-2 0 0 0 0,0 0 0 0 0,0 0 0 0 0,-2 0 0 0 0,-2 1 0 0 0,-2 1 0 0 0,-1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24244 6589 0 0 0,'0'-1'0'0'0,"5"-4"0"0"0,1-3 0 0 0,0 0 0 0 0,1 0 0 0 0,0 0 0 0 0,-1 1 0 0 0,0 0 0 0 0,0 0 0 0 0,0 0 0 0 0,0 1 0 0 0,-1 0 0 0 0,0 0 0 0 0,-1 0 0 0 0,0 0 0 0 0,-1 1 0 0 0,-1 1 0 0 0,0-1 0 0 0,-1 2 0 0 0,-1 0 0 0 0,0 1 0 0 0,-1 0 0 0 0,-1 1 0 0 0,0-1 0 0 0,-1 1 0 0 0,-1-1 0 0 0,-1 0 0 0 0,0 0 0 0 0,-1 0 0 0 0,1 1 0 0 0,-1-1 0 0 0,1 1 0 0 0,0 0 0 0 0,2 0 0 0 0,0 0 0 0 0,1 1 0 0 0,1-1 0 0 0,0 0 0 0 0,0 1 0 0 0,0 0 0 0 0,-1 1 0 0 0,-1 0 0 0 0,-2 0 0 0 0,-3 3 0 0 0,-5 1 0 0 0,-3 1 0 0 0,-1 0 0 0 0,1 1 0 0 0,1 0 0 0 0,3-1 0 0 0,1 0 0 0 0,2-1 0 0 0,3-1 0 0 0,3-2 0 0 0,4-3 0 0 0,5-3 0 0 0,3-3 0 0 0,2-1 0 0 0,0-1 0 0 0,-1 0 0 0 0,-2 0 0 0 0,-1 1 0 0 0,-1 1 0 0 0,-1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21361 11216 0 0 0,'0'0'0'0'0,"0"0"0"0"0,1-1 0 0 0,-1 0 0 0 0,2-1 0 0 0,0 1 0 0 0,0-2 0 0 0,1 0 0 0 0,-1 0 0 0 0,0 0 0 0 0,-1 0 0 0 0,-1 0 0 0 0,-1 1 0 0 0,0 1 0 0 0,0 0 0 0 0,-1 0 0 0 0,1 0 0 0 0,0 1 0 0 0,0-1 0 0 0,0 0 0 0 0,0 2 0 0 0,-1-1 0 0 0,1 0 0 0 0,0 0 0 0 0,0 1 0 0 0,1-1 0 0 0,-1 1 0 0 0,-1-1 0 0 0,1 0 0 0 0,0 1 0 0 0,0-1 0 0 0,0 1 0 0 0,0-1 0 0 0,0 0 0 0 0,2-1 0 0 0,-1 1 0 0 0,-1 0 0 0 0,0 0 0 0 0,0 0 0 0 0,0 0 0 0 0,0 0 0 0 0,-1 0 0 0 0,-2 0 0 0 0,-2-1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9:57:21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19547 11251 0 0 0,'0'0'0'0'0,"0"-1"0"0"0,0-1 0 0 0,0-1 0 0 0,-1 0 0 0 0,1-1 0 0 0,-1 0 0 0 0,1 1 0 0 0,-1 0 0 0 0,1 0 0 0 0,0 1 0 0 0,0 0 0 0 0,0 0 0 0 0,0 1 0 0 0,0 0 0 0 0,0 0 0 0 0,0 0 0 0 0,0 0 0 0 0,0 0 0 0 0,0 0 0 0 0,0-1 0 0 0,0 1 0 0 0,0 0 0 0 0,0 0 0 0 0,0 1 0 0 0,1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.xml"/><Relationship Id="rId3" Type="http://schemas.openxmlformats.org/officeDocument/2006/relationships/image" Target="../media/image2.png"/><Relationship Id="rId34" Type="http://schemas.openxmlformats.org/officeDocument/2006/relationships/image" Target="../media/image132.png"/><Relationship Id="rId7" Type="http://schemas.openxmlformats.org/officeDocument/2006/relationships/customXml" Target="../ink/ink1.xml"/><Relationship Id="rId38" Type="http://schemas.openxmlformats.org/officeDocument/2006/relationships/image" Target="../media/image134.png"/><Relationship Id="rId2" Type="http://schemas.openxmlformats.org/officeDocument/2006/relationships/image" Target="../media/image1.png"/><Relationship Id="rId41" Type="http://schemas.openxmlformats.org/officeDocument/2006/relationships/customXml" Target="../ink/ink5.xml"/><Relationship Id="rId7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2.xml"/><Relationship Id="rId40" Type="http://schemas.openxmlformats.org/officeDocument/2006/relationships/image" Target="../media/image135.png"/><Relationship Id="rId5" Type="http://schemas.openxmlformats.org/officeDocument/2006/relationships/image" Target="../media/image24.png"/><Relationship Id="rId57" Type="http://schemas.openxmlformats.org/officeDocument/2006/relationships/customXml" Target="../ink/ink6.xml"/><Relationship Id="rId10" Type="http://schemas.openxmlformats.org/officeDocument/2006/relationships/image" Target="../media/image120.png"/><Relationship Id="rId4" Type="http://schemas.openxmlformats.org/officeDocument/2006/relationships/image" Target="../media/image23.png"/><Relationship Id="rId35" Type="http://schemas.openxmlformats.org/officeDocument/2006/relationships/customXml" Target="../ink/ink3.xml"/><Relationship Id="rId56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5-da3qGB5ICeMbQuqbbCOQWcS6OYBr5A" TargetMode="External"/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4000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</a:rPr>
              <a:t>Applied AI Solutions Developer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Running Scikit 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78" y="1653745"/>
            <a:ext cx="53935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Importing Scikit-learn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Note: sklearn not scikit-learn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670D162-5AC8-41CB-BCED-370AAD8C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4" y="1654164"/>
            <a:ext cx="6037942" cy="1343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60D61CE6-7C4D-47C3-88DB-65451B503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914342"/>
            <a:ext cx="2859314" cy="850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Getting Help 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6D7096C-77F1-4275-ABD8-910BC0D0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3" y="2223471"/>
            <a:ext cx="11444513" cy="981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2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27" y="1844671"/>
            <a:ext cx="10963251" cy="41191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Modeling Process involves the following steps: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roboto"/>
                <a:ea typeface="+mj-ea"/>
                <a:cs typeface="Calibri Light"/>
              </a:rPr>
              <a:t>Load the dataset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oboto"/>
                <a:ea typeface="+mj-ea"/>
                <a:cs typeface="Calibri Light"/>
              </a:rPr>
              <a:t>Preprocess the dataset * 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oboto"/>
                <a:ea typeface="+mj-ea"/>
                <a:cs typeface="Calibri Light"/>
              </a:rPr>
              <a:t>Split the dataset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oboto"/>
                <a:ea typeface="+mj-ea"/>
                <a:cs typeface="Calibri Light"/>
              </a:rPr>
              <a:t>Train the model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roboto"/>
                <a:ea typeface="+mj-ea"/>
                <a:cs typeface="Calibri Light"/>
              </a:rPr>
              <a:t>Persist the model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                                                                        </a:t>
            </a:r>
            <a:r>
              <a:rPr lang="en-US" sz="1600" dirty="0">
                <a:latin typeface="roboto"/>
                <a:ea typeface="+mj-ea"/>
                <a:cs typeface="Calibri Light"/>
              </a:rPr>
              <a:t>* Detailed in a future lecture</a:t>
            </a:r>
            <a:endParaRPr lang="en-US" sz="1600" dirty="0">
              <a:latin typeface="roboto"/>
              <a:ea typeface="roboto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Loading the dataset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1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the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058160"/>
            <a:ext cx="10990343" cy="51746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Dataset</a:t>
            </a:r>
            <a:r>
              <a:rPr lang="en-US" sz="3000" dirty="0">
                <a:latin typeface="roboto"/>
                <a:ea typeface="+mj-ea"/>
                <a:cs typeface="Calibri Light"/>
              </a:rPr>
              <a:t>: Collection of data</a:t>
            </a:r>
          </a:p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Features</a:t>
            </a:r>
            <a:r>
              <a:rPr lang="en-US" sz="3000" dirty="0">
                <a:latin typeface="roboto"/>
                <a:ea typeface="+mj-ea"/>
                <a:cs typeface="Calibri Light"/>
              </a:rPr>
              <a:t>: Variables of data aka predictors, inputs or attributes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 dirty="0">
                <a:latin typeface="roboto"/>
                <a:ea typeface="+mj-ea"/>
                <a:cs typeface="Calibri Light"/>
              </a:rPr>
              <a:t>Feature matrix</a:t>
            </a:r>
            <a:r>
              <a:rPr lang="en-US" sz="3000" dirty="0">
                <a:latin typeface="roboto"/>
                <a:ea typeface="+mj-ea"/>
                <a:cs typeface="Calibri Light"/>
              </a:rPr>
              <a:t>: Collection of features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 dirty="0">
                <a:latin typeface="roboto"/>
                <a:ea typeface="+mj-ea"/>
                <a:cs typeface="Calibri Light"/>
              </a:rPr>
              <a:t>Feature Names</a:t>
            </a:r>
            <a:r>
              <a:rPr lang="en-US" sz="3000" dirty="0">
                <a:latin typeface="roboto"/>
                <a:ea typeface="+mj-ea"/>
                <a:cs typeface="Calibri Light"/>
              </a:rPr>
              <a:t>: List of all the names of the features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Response</a:t>
            </a:r>
            <a:r>
              <a:rPr lang="en-US" sz="3000" dirty="0">
                <a:latin typeface="roboto"/>
                <a:ea typeface="+mj-ea"/>
                <a:cs typeface="Calibri Light"/>
              </a:rPr>
              <a:t>: Output variable depends on feature variables aka target, label or output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 dirty="0">
                <a:latin typeface="roboto"/>
                <a:ea typeface="+mj-ea"/>
                <a:cs typeface="Calibri Light"/>
              </a:rPr>
              <a:t>Response Vector</a:t>
            </a:r>
            <a:r>
              <a:rPr lang="en-US" sz="3000" dirty="0">
                <a:latin typeface="roboto"/>
                <a:ea typeface="+mj-ea"/>
                <a:cs typeface="Calibri Light"/>
              </a:rPr>
              <a:t>: Used to represent response column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 dirty="0">
                <a:latin typeface="roboto"/>
                <a:ea typeface="+mj-ea"/>
                <a:cs typeface="Calibri Light"/>
              </a:rPr>
              <a:t>Target Names</a:t>
            </a:r>
            <a:r>
              <a:rPr lang="en-US" sz="3000" dirty="0">
                <a:latin typeface="roboto"/>
                <a:ea typeface="+mj-ea"/>
                <a:cs typeface="Calibri Light"/>
              </a:rPr>
              <a:t>: Possible values taken by a response vector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Scikit-learn has in-built datasets</a:t>
            </a: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>
                <a:latin typeface="roboto"/>
                <a:ea typeface="+mj-ea"/>
                <a:cs typeface="Calibri Light"/>
              </a:rPr>
              <a:t>Classification</a:t>
            </a:r>
            <a:r>
              <a:rPr lang="en-US" sz="3000">
                <a:latin typeface="roboto"/>
                <a:ea typeface="+mj-ea"/>
                <a:cs typeface="Calibri Light"/>
              </a:rPr>
              <a:t>: Iris and digits</a:t>
            </a: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      </a:t>
            </a:r>
            <a:r>
              <a:rPr lang="en-US" sz="3000" u="sng">
                <a:latin typeface="roboto"/>
                <a:ea typeface="+mj-ea"/>
                <a:cs typeface="Calibri Light"/>
              </a:rPr>
              <a:t>Regression</a:t>
            </a:r>
            <a:r>
              <a:rPr lang="en-US" sz="3000">
                <a:latin typeface="roboto"/>
                <a:ea typeface="+mj-ea"/>
                <a:cs typeface="Calibri Light"/>
              </a:rPr>
              <a:t>: Boston House Prices</a:t>
            </a: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581" y="1250849"/>
            <a:ext cx="5787723" cy="4981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9083BBA-C2A2-4A3F-A0CB-EC485842A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2" y="134333"/>
            <a:ext cx="4856128" cy="2255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44470B6A-2CB8-45CF-9225-218AAE833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2" y="2950677"/>
            <a:ext cx="6464913" cy="3353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0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Preprocess the dataset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2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Data Preprocessing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02125A7-344A-4511-B862-CE2345BD9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115435"/>
              </p:ext>
            </p:extLst>
          </p:nvPr>
        </p:nvGraphicFramePr>
        <p:xfrm>
          <a:off x="-162226" y="940254"/>
          <a:ext cx="12350915" cy="526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034C903-C128-4389-88DF-8A5FEAC0BF2E}"/>
              </a:ext>
            </a:extLst>
          </p:cNvPr>
          <p:cNvSpPr txBox="1"/>
          <p:nvPr/>
        </p:nvSpPr>
        <p:spPr>
          <a:xfrm>
            <a:off x="8382000" y="5878286"/>
            <a:ext cx="4383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 be seen in detail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18293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D7BD9A-F8FF-411C-832A-90D807495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1553BB-FBC5-4A72-9512-79CA7E23E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A2A8D8-CEC6-48BF-B9EF-690ABC151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727B00-0D2F-4112-ACC3-E03BC9030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8549FB-FEA8-42E0-BA77-C48453BE5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30CAED-A91E-4118-9FF1-39713F003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8C2E94-1DCB-4D9E-8F51-B9C4AB168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7DA6B5-B16D-456F-B6F3-C3DE97416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D7D556-513E-4F03-82BF-EBB562ADB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DC1BB8-6E51-48C6-B38E-09EBD9EF1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A6E147-3B93-409F-960D-893D70F70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9C2791-A376-4F65-90E4-DFA769841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C84FDF-F97F-4AD2-A76B-8A77AB5F0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3EE28B-2F8F-45C0-BF0A-90154539C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E0B84-6036-43B5-AD5E-348C5BF38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B6226E-B1D3-4194-8C73-026602973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C6749B-D60A-4CBD-BA7D-42190680C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16E4AB-426C-47F3-8A95-BAF48D725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Split the dataset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Module 05</a:t>
            </a:r>
            <a:br>
              <a:rPr lang="en-US" dirty="0">
                <a:latin typeface="roboto"/>
                <a:cs typeface="Calibri Light"/>
              </a:rPr>
            </a:br>
            <a:r>
              <a:rPr lang="en-US">
                <a:latin typeface="roboto"/>
                <a:cs typeface="Calibri Light"/>
              </a:rPr>
              <a:t>Scikit Learn</a:t>
            </a:r>
            <a:endParaRPr lang="en-US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roboto"/>
              </a:rPr>
              <a:t>Vejey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Gandyer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Splitting the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058160"/>
            <a:ext cx="10990343" cy="5174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Training Set</a:t>
            </a:r>
            <a:r>
              <a:rPr lang="en-US" sz="3000" dirty="0">
                <a:latin typeface="roboto"/>
                <a:ea typeface="+mj-ea"/>
                <a:cs typeface="Calibri Light"/>
              </a:rPr>
              <a:t>: Used to train the model</a:t>
            </a:r>
          </a:p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Testing Set</a:t>
            </a:r>
            <a:r>
              <a:rPr lang="en-US" sz="3000" dirty="0">
                <a:latin typeface="roboto"/>
                <a:ea typeface="+mj-ea"/>
                <a:cs typeface="Calibri Light"/>
              </a:rPr>
              <a:t>: Used to test the model and not used for training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000" u="sng" dirty="0">
                <a:latin typeface="roboto"/>
                <a:ea typeface="+mj-ea"/>
                <a:cs typeface="Calibri Light"/>
              </a:rPr>
              <a:t>Split</a:t>
            </a:r>
            <a:r>
              <a:rPr lang="en-US" sz="3000" dirty="0">
                <a:latin typeface="roboto"/>
                <a:ea typeface="+mj-ea"/>
                <a:cs typeface="Calibri Light"/>
              </a:rPr>
              <a:t>: Ratio of Training Set to Testing Set (70:30 / 80:20)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581" y="1250849"/>
            <a:ext cx="5787723" cy="4981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2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3FEA76F-7FAC-42E8-A0ED-A1F0CE870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" y="286698"/>
            <a:ext cx="9014372" cy="3972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E661F48-54F1-484D-9860-CC239333E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119" y="2492047"/>
            <a:ext cx="1582464" cy="1768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DA413F-5BC5-41C3-AD42-C92A1AFF34C3}"/>
              </a:ext>
            </a:extLst>
          </p:cNvPr>
          <p:cNvSpPr txBox="1">
            <a:spLocks/>
          </p:cNvSpPr>
          <p:nvPr/>
        </p:nvSpPr>
        <p:spPr>
          <a:xfrm>
            <a:off x="325158" y="4436535"/>
            <a:ext cx="9501378" cy="207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X 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y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test_size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random_state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2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Train the model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Train the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459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Model to be trained using the training set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Choose a model to use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Build an object for the model with specific parameters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Fit the model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Predict for the new unseen data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581" y="1250849"/>
            <a:ext cx="5787723" cy="4981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DA413F-5BC5-41C3-AD42-C92A1AFF34C3}"/>
              </a:ext>
            </a:extLst>
          </p:cNvPr>
          <p:cNvSpPr txBox="1">
            <a:spLocks/>
          </p:cNvSpPr>
          <p:nvPr/>
        </p:nvSpPr>
        <p:spPr>
          <a:xfrm>
            <a:off x="7807822" y="1172022"/>
            <a:ext cx="2774758" cy="207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Model  - kNN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fit()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predict()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1BA3677C-DC6A-4797-AFA0-8BD74DA9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" y="-3803"/>
            <a:ext cx="7455337" cy="6366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8826A25-383C-41F7-8BD1-4D103BE0C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504" y="5643320"/>
            <a:ext cx="5791200" cy="756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4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Persist the model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Persist the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459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Trained Model </a:t>
            </a:r>
            <a:r>
              <a:rPr lang="en-US" sz="3000">
                <a:latin typeface="roboto"/>
                <a:ea typeface="+mj-ea"/>
                <a:cs typeface="Calibri Light"/>
              </a:rPr>
              <a:t>must be stored and persisted for future use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 b="1">
                <a:latin typeface="roboto"/>
                <a:ea typeface="+mj-ea"/>
                <a:cs typeface="Calibri Light"/>
              </a:rPr>
              <a:t>joblib </a:t>
            </a:r>
            <a:r>
              <a:rPr lang="en-US" sz="3000">
                <a:latin typeface="roboto"/>
                <a:ea typeface="+mj-ea"/>
                <a:cs typeface="Calibri Light"/>
              </a:rPr>
              <a:t>package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 b="1">
                <a:latin typeface="roboto"/>
                <a:ea typeface="+mj-ea"/>
                <a:cs typeface="Calibri Light"/>
              </a:rPr>
              <a:t>dump() </a:t>
            </a:r>
            <a:r>
              <a:rPr lang="en-US" sz="3000">
                <a:latin typeface="roboto"/>
                <a:ea typeface="+mj-ea"/>
                <a:cs typeface="Calibri Light"/>
              </a:rPr>
              <a:t> - save the trained model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 b="1">
                <a:latin typeface="roboto"/>
                <a:ea typeface="+mj-ea"/>
                <a:cs typeface="Calibri Light"/>
              </a:rPr>
              <a:t>load()</a:t>
            </a:r>
            <a:r>
              <a:rPr lang="en-US" sz="3000">
                <a:latin typeface="roboto"/>
                <a:ea typeface="+mj-ea"/>
                <a:cs typeface="Calibri Light"/>
              </a:rPr>
              <a:t>  - load the stored model for use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581" y="1250849"/>
            <a:ext cx="5787723" cy="4981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DA413F-5BC5-41C3-AD42-C92A1AFF34C3}"/>
              </a:ext>
            </a:extLst>
          </p:cNvPr>
          <p:cNvSpPr txBox="1">
            <a:spLocks/>
          </p:cNvSpPr>
          <p:nvPr/>
        </p:nvSpPr>
        <p:spPr>
          <a:xfrm>
            <a:off x="538167" y="4097401"/>
            <a:ext cx="10517378" cy="207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joblib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dump()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load()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E02B1169-05B9-4A97-90DF-D0FC1C14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87" y="1040990"/>
            <a:ext cx="11414233" cy="2586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4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Estimator API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6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Steps in using Estimator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459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Choose a class of model</a:t>
            </a:r>
            <a:endParaRPr lang="en-US">
              <a:ea typeface="+mj-ea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Choose model hyperparameters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514350" indent="-514350"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Arranging the data for the model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514350" indent="-514350"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Model Fitting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514350" indent="-514350">
              <a:buAutoNum type="arabicPeriod"/>
            </a:pPr>
            <a:r>
              <a:rPr lang="en-US" sz="3000">
                <a:latin typeface="roboto"/>
                <a:ea typeface="+mj-ea"/>
                <a:cs typeface="Calibri Light"/>
              </a:rPr>
              <a:t>Applying the model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840415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Scikit Learn</a:t>
            </a:r>
          </a:p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Importance of Scikit Learn</a:t>
            </a:r>
          </a:p>
          <a:p>
            <a:pPr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Setting up scikit-learn</a:t>
            </a:r>
          </a:p>
          <a:p>
            <a:pPr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Modeling Process</a:t>
            </a:r>
          </a:p>
          <a:p>
            <a:pPr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Estimator API</a:t>
            </a:r>
          </a:p>
          <a:p>
            <a:pPr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Use case: Linear Regression problem</a:t>
            </a:r>
            <a:endParaRPr lang="en-US" dirty="0">
              <a:latin typeface="roboto"/>
              <a:ea typeface="roboto"/>
              <a:cs typeface="Calibri Light"/>
            </a:endParaRPr>
          </a:p>
          <a:p>
            <a:pPr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Task 6: Linear Regression model</a:t>
            </a:r>
          </a:p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Use case: Unsupervised problem</a:t>
            </a:r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#1 - Choosing a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Choosing a model is as simple as importing the appropriate </a:t>
            </a:r>
            <a:r>
              <a:rPr lang="en-US" sz="3000">
                <a:latin typeface="roboto"/>
                <a:ea typeface="+mj-ea"/>
                <a:cs typeface="Calibri Light"/>
              </a:rPr>
              <a:t>Estimator class from Sklearn package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Model: </a:t>
            </a:r>
            <a:r>
              <a:rPr lang="en-US" sz="3000" b="1">
                <a:latin typeface="roboto"/>
                <a:ea typeface="+mj-ea"/>
                <a:cs typeface="Calibri Light"/>
              </a:rPr>
              <a:t>LinearRegression</a:t>
            </a:r>
            <a:endParaRPr lang="en-US" sz="3000" b="1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D9BD765-90E2-4662-9604-F0D1BC18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80" y="4177712"/>
            <a:ext cx="7963337" cy="490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7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62" y="-3776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#2 - Choosing model hyperparameters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57" y="996850"/>
            <a:ext cx="3983446" cy="72526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Look at all hyperparamaters </a:t>
            </a:r>
            <a:r>
              <a:rPr lang="en-US" sz="3000">
                <a:latin typeface="roboto"/>
                <a:ea typeface="+mj-ea"/>
                <a:cs typeface="Calibri Light"/>
              </a:rPr>
              <a:t>for a model in its signature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Calibri" panose="020F0502020204030204"/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6C75E33-5B4D-4BFD-A56D-10D83A6F3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711" y="724247"/>
            <a:ext cx="7560441" cy="4892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E609AD7-66FB-4CDC-9B48-99D6A875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35" y="1975893"/>
            <a:ext cx="2725683" cy="1461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95C9A9-5A33-4F1D-AC6F-00431A4535C8}"/>
              </a:ext>
            </a:extLst>
          </p:cNvPr>
          <p:cNvSpPr txBox="1">
            <a:spLocks/>
          </p:cNvSpPr>
          <p:nvPr/>
        </p:nvSpPr>
        <p:spPr>
          <a:xfrm>
            <a:off x="270154" y="3680491"/>
            <a:ext cx="3983446" cy="725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Hyperparameter: fit_intercept</a:t>
            </a:r>
            <a:endParaRPr lang="en-US" sz="2400">
              <a:ea typeface="+mj-ea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alibri" panose="020F0502020204030204"/>
              <a:ea typeface="+mj-ea"/>
              <a:cs typeface="Calibri"/>
            </a:endParaRPr>
          </a:p>
        </p:txBody>
      </p:sp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C40093D-977A-4B02-BD9D-414C9385F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69" y="5703411"/>
            <a:ext cx="7104993" cy="653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#3 - Arranging 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Arrange X, y in its correct dimensions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y  - target variable of length n_samples (1D array)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X  - feature matrix of size n_samples x n_features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650A805-4E31-4617-855E-C9AA36A8E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435" y="3376767"/>
            <a:ext cx="4670097" cy="1129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E41B-1AD4-43C5-9929-424850170EF9}"/>
              </a:ext>
            </a:extLst>
          </p:cNvPr>
          <p:cNvSpPr txBox="1"/>
          <p:nvPr/>
        </p:nvSpPr>
        <p:spPr>
          <a:xfrm>
            <a:off x="4111297" y="47156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5972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#4  - Fitting the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Model training happens here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fit()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E41B-1AD4-43C5-9929-424850170EF9}"/>
              </a:ext>
            </a:extLst>
          </p:cNvPr>
          <p:cNvSpPr txBox="1"/>
          <p:nvPr/>
        </p:nvSpPr>
        <p:spPr>
          <a:xfrm>
            <a:off x="2044262" y="45141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Output:</a:t>
            </a:r>
          </a:p>
        </p:txBody>
      </p:sp>
      <p:pic>
        <p:nvPicPr>
          <p:cNvPr id="4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0DA42BD-55D9-457D-A9DC-2CAE94A7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59" y="2917497"/>
            <a:ext cx="3102303" cy="637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AF63A5A-C9F9-4909-8058-9F4F43E1E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262" y="4978208"/>
            <a:ext cx="3128579" cy="965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7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56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#5  - Applying the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005609"/>
            <a:ext cx="10990343" cy="1758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Apply the model to the new unseen test data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Classification problem: predict()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Unsupervised problem: fit() / transform()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E41B-1AD4-43C5-9929-424850170EF9}"/>
              </a:ext>
            </a:extLst>
          </p:cNvPr>
          <p:cNvSpPr txBox="1"/>
          <p:nvPr/>
        </p:nvSpPr>
        <p:spPr>
          <a:xfrm>
            <a:off x="8849710" y="9406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Output:</a:t>
            </a:r>
          </a:p>
        </p:txBody>
      </p:sp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34FC03A0-0E9D-4A7D-AC58-6FB7B2BE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29" y="3514084"/>
            <a:ext cx="4635062" cy="1108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623957A-3E2D-4979-97AC-5D5BCCB05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503" y="1568623"/>
            <a:ext cx="3461406" cy="786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603FFEC-503C-4A28-8083-F08CABEF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090" y="2665770"/>
            <a:ext cx="5502165" cy="3698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E3C37E-5AD6-48B1-9272-5D4841079E67}"/>
                  </a:ext>
                </a:extLst>
              </p14:cNvPr>
              <p14:cNvContentPartPr/>
              <p14:nvPr/>
            </p14:nvContentPartPr>
            <p14:xfrm>
              <a:off x="11571865" y="2898056"/>
              <a:ext cx="19049" cy="3809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E3C37E-5AD6-48B1-9272-5D4841079E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51123" y="2880770"/>
                <a:ext cx="60957" cy="73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E6C7F6-DBFA-4068-9CB3-9E7880D575DD}"/>
                  </a:ext>
                </a:extLst>
              </p14:cNvPr>
              <p14:cNvContentPartPr/>
              <p14:nvPr/>
            </p14:nvContentPartPr>
            <p14:xfrm>
              <a:off x="6651109" y="3709697"/>
              <a:ext cx="38099" cy="4762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E6C7F6-DBFA-4068-9CB3-9E7880D575D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34101" y="3692058"/>
                <a:ext cx="71776" cy="8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0F1BCD-9144-43C8-B4BA-018B64885487}"/>
                  </a:ext>
                </a:extLst>
              </p14:cNvPr>
              <p14:cNvContentPartPr/>
              <p14:nvPr/>
            </p14:nvContentPartPr>
            <p14:xfrm>
              <a:off x="11228889" y="3271715"/>
              <a:ext cx="38099" cy="1904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0F1BCD-9144-43C8-B4BA-018B648854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210764" y="3252666"/>
                <a:ext cx="74718" cy="56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3D9AFE-23A7-4701-864F-C33D9E3B457D}"/>
                  </a:ext>
                </a:extLst>
              </p14:cNvPr>
              <p14:cNvContentPartPr/>
              <p14:nvPr/>
            </p14:nvContentPartPr>
            <p14:xfrm>
              <a:off x="11182916" y="3435321"/>
              <a:ext cx="66675" cy="5714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3D9AFE-23A7-4701-864F-C33D9E3B45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66499" y="3416527"/>
                <a:ext cx="99845" cy="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9B43C61-C488-4B30-ADF5-6BF150B1F75D}"/>
                  </a:ext>
                </a:extLst>
              </p14:cNvPr>
              <p14:cNvContentPartPr/>
              <p14:nvPr/>
            </p14:nvContentPartPr>
            <p14:xfrm>
              <a:off x="9633208" y="6063133"/>
              <a:ext cx="19049" cy="19049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9B43C61-C488-4B30-ADF5-6BF150B1F75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610442" y="6033369"/>
                <a:ext cx="65045" cy="77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736C1FD-7800-41C0-9CB5-244B03C9C60E}"/>
                  </a:ext>
                </a:extLst>
              </p14:cNvPr>
              <p14:cNvContentPartPr/>
              <p14:nvPr/>
            </p14:nvContentPartPr>
            <p14:xfrm>
              <a:off x="8640849" y="6074833"/>
              <a:ext cx="19049" cy="19049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736C1FD-7800-41C0-9CB5-244B03C9C60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454169" y="6054542"/>
                <a:ext cx="396219" cy="60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9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Recap: 5 Easy Steps in using Estimator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459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roboto"/>
                <a:ea typeface="+mj-ea"/>
                <a:cs typeface="Calibri Light"/>
              </a:rPr>
              <a:t>Choose a class of model</a:t>
            </a:r>
            <a:endParaRPr lang="en-US" dirty="0">
              <a:ea typeface="+mj-ea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roboto"/>
                <a:ea typeface="+mj-ea"/>
                <a:cs typeface="Calibri Light"/>
              </a:rPr>
              <a:t>Choose model hyperparameters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roboto"/>
                <a:ea typeface="+mj-ea"/>
                <a:cs typeface="Calibri Light"/>
              </a:rPr>
              <a:t>Arranging the data for the model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roboto"/>
                <a:ea typeface="+mj-ea"/>
                <a:cs typeface="Calibri Light"/>
              </a:rPr>
              <a:t>Model </a:t>
            </a:r>
            <a:r>
              <a:rPr lang="en-US" sz="3000">
                <a:latin typeface="roboto"/>
                <a:ea typeface="+mj-ea"/>
                <a:cs typeface="Calibri Light"/>
              </a:rPr>
              <a:t>Fitting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roboto"/>
                <a:ea typeface="+mj-ea"/>
                <a:cs typeface="Calibri Light"/>
              </a:rPr>
              <a:t>Applying the model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Estimator API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Scikit-learn Cheatsheet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https://scikit-learn.org/stable/tutorial/machine_learning_map/index.html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8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E7BCDDC-10D2-4CBA-BE1D-B76E191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" y="138546"/>
            <a:ext cx="12009816" cy="6248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10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Regression Problem</a:t>
            </a:r>
            <a:endParaRPr lang="en-US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Task 6: Create a Linear Regression model for Real Estate Housing Prices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78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Task 6: Create a Linear Regression </a:t>
            </a:r>
            <a:r>
              <a:rPr lang="en-US" sz="4800" dirty="0">
                <a:latin typeface="roboto"/>
                <a:cs typeface="Calibri Light"/>
              </a:rPr>
              <a:t>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52" y="2190511"/>
            <a:ext cx="10484281" cy="4075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Use the previous code scripts in creating a Linear </a:t>
            </a:r>
            <a:r>
              <a:rPr lang="en-US" sz="3200">
                <a:latin typeface="roboto"/>
                <a:ea typeface="+mj-ea"/>
                <a:cs typeface="Calibri Light"/>
              </a:rPr>
              <a:t>Regression model for the below dataset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Real Estate Housing Prices Dataset</a:t>
            </a:r>
            <a:endParaRPr lang="en-US" sz="320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Scikit Learn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it?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Unsupervised Problem</a:t>
            </a:r>
            <a:endParaRPr lang="en-US" dirty="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Steps in using Estimator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459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sz="3600" dirty="0">
                <a:latin typeface="roboto"/>
                <a:ea typeface="+mj-ea"/>
                <a:cs typeface="Calibri Light"/>
              </a:rPr>
              <a:t>Choose a class of model</a:t>
            </a:r>
            <a:endParaRPr lang="en-US" sz="3600" dirty="0">
              <a:ea typeface="+mj-ea"/>
              <a:cs typeface="Calibri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sz="3600" dirty="0">
                <a:latin typeface="roboto"/>
                <a:ea typeface="+mj-ea"/>
                <a:cs typeface="Calibri Light"/>
              </a:rPr>
              <a:t>Choose model hyperparameters</a:t>
            </a: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sz="3600" dirty="0">
                <a:latin typeface="roboto"/>
                <a:ea typeface="+mj-ea"/>
                <a:cs typeface="Calibri Light"/>
              </a:rPr>
              <a:t>Model </a:t>
            </a:r>
            <a:r>
              <a:rPr lang="en-US" sz="3600">
                <a:latin typeface="roboto"/>
                <a:ea typeface="+mj-ea"/>
                <a:cs typeface="Calibri Light"/>
              </a:rPr>
              <a:t>Fitting</a:t>
            </a:r>
            <a:endParaRPr lang="en-US" sz="3600" dirty="0">
              <a:latin typeface="roboto"/>
              <a:ea typeface="+mj-ea"/>
              <a:cs typeface="Calibri Light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sz="3600" dirty="0">
                <a:latin typeface="roboto"/>
                <a:ea typeface="+mj-ea"/>
                <a:cs typeface="Calibri Light"/>
              </a:rPr>
              <a:t>Transform the data</a:t>
            </a: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sz="3600" dirty="0">
                <a:latin typeface="roboto"/>
                <a:ea typeface="+mj-ea"/>
                <a:cs typeface="Calibri Light"/>
              </a:rPr>
              <a:t>Visualizing the model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Choosing a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Choosing a model is as simple as importing the appropriate Estimator class from </a:t>
            </a:r>
            <a:r>
              <a:rPr lang="en-US" sz="3000" dirty="0" err="1">
                <a:latin typeface="roboto"/>
                <a:ea typeface="+mj-ea"/>
                <a:cs typeface="Calibri Light"/>
              </a:rPr>
              <a:t>Sklearn</a:t>
            </a:r>
            <a:r>
              <a:rPr lang="en-US" sz="3000" dirty="0">
                <a:latin typeface="roboto"/>
                <a:ea typeface="+mj-ea"/>
                <a:cs typeface="Calibri Light"/>
              </a:rPr>
              <a:t> package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Model: </a:t>
            </a:r>
            <a:r>
              <a:rPr lang="en-US" sz="3000" b="1" dirty="0">
                <a:latin typeface="roboto"/>
                <a:ea typeface="+mj-ea"/>
                <a:cs typeface="Calibri Light"/>
              </a:rPr>
              <a:t>PCA </a:t>
            </a:r>
            <a:r>
              <a:rPr lang="en-US" sz="3000" dirty="0">
                <a:latin typeface="roboto"/>
                <a:ea typeface="+mj-ea"/>
                <a:cs typeface="Calibri Light"/>
              </a:rPr>
              <a:t>(Principal Component Analysis)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88E663BE-AAD7-42F2-B789-35BE5244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090" y="3668574"/>
            <a:ext cx="7805682" cy="6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FB87B65-E175-4D16-8ACE-AD768010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45" y="738255"/>
            <a:ext cx="6088991" cy="5617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" y="23539"/>
            <a:ext cx="7879255" cy="721221"/>
          </a:xfrm>
        </p:spPr>
        <p:txBody>
          <a:bodyPr>
            <a:noAutofit/>
          </a:bodyPr>
          <a:lstStyle/>
          <a:p>
            <a:r>
              <a:rPr lang="en-US" sz="4000">
                <a:latin typeface="roboto"/>
                <a:cs typeface="Calibri Light"/>
              </a:rPr>
              <a:t>Choosing model hyperparameters</a:t>
            </a:r>
            <a:endParaRPr lang="en-US" sz="4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71" y="988092"/>
            <a:ext cx="3983446" cy="72526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roboto"/>
                <a:ea typeface="+mj-ea"/>
                <a:cs typeface="Calibri Light"/>
              </a:rPr>
              <a:t>Look at all hyperparamaters </a:t>
            </a:r>
            <a:r>
              <a:rPr lang="en-US" sz="3000">
                <a:latin typeface="roboto"/>
                <a:ea typeface="+mj-ea"/>
                <a:cs typeface="Calibri Light"/>
              </a:rPr>
              <a:t>for a model in its signature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latin typeface="Calibri" panose="020F0502020204030204"/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95C9A9-5A33-4F1D-AC6F-00431A4535C8}"/>
              </a:ext>
            </a:extLst>
          </p:cNvPr>
          <p:cNvSpPr txBox="1">
            <a:spLocks/>
          </p:cNvSpPr>
          <p:nvPr/>
        </p:nvSpPr>
        <p:spPr>
          <a:xfrm>
            <a:off x="226361" y="4626422"/>
            <a:ext cx="4848418" cy="725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roboto"/>
                <a:ea typeface="+mj-ea"/>
                <a:cs typeface="Calibri Light"/>
              </a:rPr>
              <a:t>Hyperparameter: </a:t>
            </a:r>
            <a:r>
              <a:rPr lang="en-US" sz="2400" dirty="0" err="1">
                <a:latin typeface="roboto"/>
                <a:ea typeface="roboto"/>
                <a:cs typeface="Calibri Light"/>
              </a:rPr>
              <a:t>n_components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alibri" panose="020F0502020204030204"/>
              <a:ea typeface="+mj-ea"/>
              <a:cs typeface="Calibri"/>
            </a:endParaRP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3CD3BF-9EC4-4FA4-90A3-8EDC5FD04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9" y="1824350"/>
            <a:ext cx="4056993" cy="2701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0DACB621-45FB-4417-BEE9-7632BB1ED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28" y="5469742"/>
            <a:ext cx="5002924" cy="811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7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Fitting the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Model training happens here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fit()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E41B-1AD4-43C5-9929-424850170EF9}"/>
              </a:ext>
            </a:extLst>
          </p:cNvPr>
          <p:cNvSpPr txBox="1"/>
          <p:nvPr/>
        </p:nvSpPr>
        <p:spPr>
          <a:xfrm>
            <a:off x="2044262" y="45141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Output:</a:t>
            </a:r>
          </a:p>
        </p:txBody>
      </p:sp>
      <p:pic>
        <p:nvPicPr>
          <p:cNvPr id="6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4B55ACB8-872C-459D-9DB8-56433B50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46" y="2682620"/>
            <a:ext cx="3645337" cy="555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D824375-C407-4843-BCCC-F38390E97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22" y="5204756"/>
            <a:ext cx="10336923" cy="766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87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Transform 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61" y="1478574"/>
            <a:ext cx="10990343" cy="1758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For PCA, no predict()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000">
                <a:latin typeface="roboto"/>
                <a:ea typeface="+mj-ea"/>
                <a:cs typeface="Calibri Light"/>
              </a:rPr>
              <a:t>Note transform() method</a:t>
            </a: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0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D27AE5D-3967-403C-A38B-763E461F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746" y="3428358"/>
            <a:ext cx="5747406" cy="596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5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80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Visualizing the transformed data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E41B-1AD4-43C5-9929-424850170EF9}"/>
              </a:ext>
            </a:extLst>
          </p:cNvPr>
          <p:cNvSpPr txBox="1"/>
          <p:nvPr/>
        </p:nvSpPr>
        <p:spPr>
          <a:xfrm>
            <a:off x="8849710" y="9406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Output:</a:t>
            </a:r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9BD87C55-B10B-4BD9-B3FB-D54E6C80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5" y="3045423"/>
            <a:ext cx="4766441" cy="2606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8FF07F1-4DC1-49A0-B998-8DA647487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35" y="1816772"/>
            <a:ext cx="4775200" cy="491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60FA030-2E8D-40B9-86C5-A18F9FFB9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55" y="781989"/>
            <a:ext cx="6764282" cy="5551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7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References &amp; Further Reading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69" y="1612442"/>
            <a:ext cx="11052552" cy="4075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Scikit-learn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2"/>
              </a:rPr>
              <a:t>https://scikit-learn.org/stable/user_guide.html</a:t>
            </a:r>
            <a:endParaRPr lang="en-US" sz="200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Kevin</a:t>
            </a:r>
            <a:r>
              <a:rPr lang="en-US" sz="3200">
                <a:latin typeface="roboto"/>
                <a:cs typeface="Calibri Light"/>
              </a:rPr>
              <a:t> Markham  (Data School) on using Scikit-learn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https://www.youtube.com/playlist?list=PL5-da3qGB5ICeMbQuqbbCOQWcS6OYBr5A</a:t>
            </a:r>
            <a:endParaRPr lang="en-US" sz="2000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Calibri"/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0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What is Scikit-learn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16" y="1699426"/>
            <a:ext cx="10845501" cy="43666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Scikit-learn (Sklearn) is the most useful and robust library for </a:t>
            </a:r>
            <a:r>
              <a:rPr lang="en-US" b="1">
                <a:latin typeface="roboto"/>
                <a:ea typeface="+mj-ea"/>
                <a:cs typeface="Calibri Light"/>
              </a:rPr>
              <a:t>machine learning</a:t>
            </a:r>
            <a:r>
              <a:rPr lang="en-US">
                <a:latin typeface="roboto"/>
                <a:ea typeface="+mj-ea"/>
                <a:cs typeface="Calibri Light"/>
              </a:rPr>
              <a:t> in Python</a:t>
            </a:r>
            <a:endParaRPr lang="en-US"/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dirty="0">
                <a:latin typeface="roboto"/>
                <a:ea typeface="+mj-ea"/>
                <a:cs typeface="Calibri Light"/>
              </a:rPr>
              <a:t>It provides a selection of efficient tools for machine learning and statistical modeling including </a:t>
            </a:r>
            <a:r>
              <a:rPr lang="en-US" b="1" dirty="0">
                <a:latin typeface="roboto"/>
                <a:ea typeface="+mj-ea"/>
                <a:cs typeface="Calibri Light"/>
              </a:rPr>
              <a:t>classification</a:t>
            </a:r>
            <a:r>
              <a:rPr lang="en-US" dirty="0">
                <a:latin typeface="roboto"/>
                <a:ea typeface="+mj-ea"/>
                <a:cs typeface="Calibri Light"/>
              </a:rPr>
              <a:t>, </a:t>
            </a:r>
            <a:r>
              <a:rPr lang="en-US" b="1" dirty="0">
                <a:latin typeface="roboto"/>
                <a:ea typeface="+mj-ea"/>
                <a:cs typeface="Calibri Light"/>
              </a:rPr>
              <a:t>regression</a:t>
            </a:r>
            <a:r>
              <a:rPr lang="en-US" dirty="0">
                <a:latin typeface="roboto"/>
                <a:ea typeface="+mj-ea"/>
                <a:cs typeface="Calibri Light"/>
              </a:rPr>
              <a:t>, </a:t>
            </a:r>
            <a:r>
              <a:rPr lang="en-US" b="1" dirty="0">
                <a:latin typeface="roboto"/>
                <a:ea typeface="+mj-ea"/>
                <a:cs typeface="Calibri Light"/>
              </a:rPr>
              <a:t>clustering </a:t>
            </a:r>
            <a:r>
              <a:rPr lang="en-US">
                <a:latin typeface="roboto"/>
                <a:ea typeface="+mj-ea"/>
                <a:cs typeface="Calibri Light"/>
              </a:rPr>
              <a:t>and </a:t>
            </a:r>
            <a:r>
              <a:rPr lang="en-US" b="1">
                <a:latin typeface="roboto"/>
                <a:ea typeface="+mj-ea"/>
                <a:cs typeface="Calibri Light"/>
              </a:rPr>
              <a:t>dimensionality reduction</a:t>
            </a:r>
            <a:r>
              <a:rPr lang="en-US">
                <a:latin typeface="roboto"/>
                <a:ea typeface="+mj-ea"/>
                <a:cs typeface="Calibri Light"/>
              </a:rPr>
              <a:t> via a consistence interface in Python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This library, which is largely written in Python, is built upon </a:t>
            </a:r>
            <a:r>
              <a:rPr lang="en-US" b="1">
                <a:latin typeface="roboto"/>
                <a:ea typeface="+mj-ea"/>
                <a:cs typeface="Calibri Light"/>
              </a:rPr>
              <a:t>NumPy</a:t>
            </a:r>
            <a:r>
              <a:rPr lang="en-US">
                <a:latin typeface="roboto"/>
                <a:ea typeface="+mj-ea"/>
                <a:cs typeface="Calibri Light"/>
              </a:rPr>
              <a:t>, and uses </a:t>
            </a:r>
            <a:r>
              <a:rPr lang="en-US" b="1">
                <a:latin typeface="roboto"/>
                <a:ea typeface="+mj-ea"/>
                <a:cs typeface="Calibri Light"/>
              </a:rPr>
              <a:t>SciPy </a:t>
            </a:r>
            <a:r>
              <a:rPr lang="en-US">
                <a:latin typeface="roboto"/>
                <a:ea typeface="+mj-ea"/>
                <a:cs typeface="Calibri Light"/>
              </a:rPr>
              <a:t>and </a:t>
            </a:r>
            <a:r>
              <a:rPr lang="en-US" b="1">
                <a:latin typeface="roboto"/>
                <a:ea typeface="+mj-ea"/>
                <a:cs typeface="Calibri Light"/>
              </a:rPr>
              <a:t>Matplotlib</a:t>
            </a:r>
            <a:r>
              <a:rPr lang="en-US">
                <a:latin typeface="roboto"/>
                <a:ea typeface="+mj-ea"/>
                <a:cs typeface="Calibri Light"/>
              </a:rPr>
              <a:t>.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Importance of Scikit Learn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Why it is needed?</a:t>
            </a:r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0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Importance of Scikit Learn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93" y="1080967"/>
            <a:ext cx="11000170" cy="1493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latin typeface="roboto"/>
                <a:ea typeface="+mj-ea"/>
                <a:cs typeface="Calibri Light"/>
              </a:rPr>
              <a:t>Faster Prototyping</a:t>
            </a:r>
            <a:endParaRPr lang="en-US" u="sng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>
                <a:latin typeface="roboto"/>
                <a:ea typeface="+mj-ea"/>
                <a:cs typeface="Calibri Light"/>
              </a:rPr>
              <a:t>Amazing features enables the machine learning developer to build models </a:t>
            </a:r>
            <a:r>
              <a:rPr lang="en-US" b="1">
                <a:latin typeface="roboto"/>
                <a:ea typeface="+mj-ea"/>
                <a:cs typeface="Calibri Light"/>
              </a:rPr>
              <a:t>faster</a:t>
            </a:r>
            <a:endParaRPr lang="en-US" b="1">
              <a:ea typeface="+mj-ea"/>
              <a:cs typeface="Calibri"/>
            </a:endParaRPr>
          </a:p>
          <a:p>
            <a:pPr marL="0" indent="0">
              <a:buNone/>
            </a:pPr>
            <a:endParaRPr lang="en-US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85372B-8115-4E99-BD89-47276053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70" y="2165804"/>
            <a:ext cx="4274003" cy="4122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Setting up Scikit-learn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Installing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891" y="364647"/>
            <a:ext cx="5393585" cy="553954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Conda / </a:t>
            </a:r>
            <a:r>
              <a:rPr lang="en-US" sz="3200" err="1">
                <a:latin typeface="roboto"/>
                <a:ea typeface="+mj-ea"/>
                <a:cs typeface="Calibri Light"/>
              </a:rPr>
              <a:t>Miniconda</a:t>
            </a:r>
            <a:r>
              <a:rPr lang="en-US" sz="3200" dirty="0">
                <a:latin typeface="roboto"/>
                <a:ea typeface="+mj-ea"/>
                <a:cs typeface="Calibri Light"/>
              </a:rPr>
              <a:t>: 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>
              <a:buNone/>
            </a:pPr>
            <a:r>
              <a:rPr lang="en-US" sz="3200" err="1">
                <a:ea typeface="+mn-lt"/>
                <a:cs typeface="+mn-lt"/>
              </a:rPr>
              <a:t>conda</a:t>
            </a:r>
            <a:r>
              <a:rPr lang="en-US" sz="3200">
                <a:ea typeface="+mn-lt"/>
                <a:cs typeface="+mn-lt"/>
              </a:rPr>
              <a:t> search scikit-learn</a:t>
            </a:r>
          </a:p>
          <a:p>
            <a:pPr>
              <a:buNone/>
            </a:pPr>
            <a:r>
              <a:rPr lang="en-US" sz="3200" err="1">
                <a:ea typeface="+mn-lt"/>
                <a:cs typeface="+mn-lt"/>
              </a:rPr>
              <a:t>conda</a:t>
            </a:r>
            <a:r>
              <a:rPr lang="en-US" sz="3200">
                <a:ea typeface="+mn-lt"/>
                <a:cs typeface="+mn-lt"/>
              </a:rPr>
              <a:t> install scikit-learn</a:t>
            </a:r>
            <a:endParaRPr lang="en-US"/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Developer version</a:t>
            </a:r>
          </a:p>
          <a:p>
            <a:pPr marL="0" indent="0">
              <a:buNone/>
            </a:pPr>
            <a:r>
              <a:rPr lang="en-US" sz="3200" dirty="0">
                <a:ea typeface="+mn-lt"/>
                <a:cs typeface="+mn-lt"/>
              </a:rPr>
              <a:t>conda install -c anaconda git
</a:t>
            </a:r>
            <a:r>
              <a:rPr lang="en-US" sz="3200">
                <a:ea typeface="+mn-lt"/>
                <a:cs typeface="+mn-lt"/>
              </a:rPr>
              <a:t>pip install Cython</a:t>
            </a:r>
            <a:r>
              <a:rPr lang="en-US" sz="3200" dirty="0">
                <a:ea typeface="+mn-lt"/>
                <a:cs typeface="+mn-lt"/>
              </a:rPr>
              <a:t>
</a:t>
            </a:r>
            <a:r>
              <a:rPr lang="en-US" sz="3200">
                <a:ea typeface="+mn-lt"/>
                <a:cs typeface="+mn-lt"/>
              </a:rPr>
              <a:t>pip install h5py</a:t>
            </a:r>
            <a:r>
              <a:rPr lang="en-US" sz="3200" dirty="0">
                <a:ea typeface="+mn-lt"/>
                <a:cs typeface="+mn-lt"/>
              </a:rPr>
              <a:t>
</a:t>
            </a:r>
            <a:r>
              <a:rPr lang="en-US" sz="3200">
                <a:ea typeface="+mn-lt"/>
                <a:cs typeface="+mn-lt"/>
              </a:rPr>
              <a:t>pip install </a:t>
            </a:r>
            <a:r>
              <a:rPr lang="en-US" sz="3200" dirty="0">
                <a:ea typeface="+mn-lt"/>
                <a:cs typeface="+mn-lt"/>
              </a:rPr>
              <a:t>git+git://github.com/scikit-learn/scikit-learn.git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Virtual environment:</a:t>
            </a:r>
            <a:endParaRPr lang="en-US">
              <a:ea typeface="+mj-ea"/>
              <a:cs typeface="Calibri"/>
            </a:endParaRPr>
          </a:p>
          <a:p>
            <a:pPr>
              <a:buNone/>
            </a:pPr>
            <a:r>
              <a:rPr lang="en-US" sz="3200">
                <a:ea typeface="+mn-lt"/>
                <a:cs typeface="+mn-lt"/>
              </a:rPr>
              <a:t>pip install –U scikit-learn</a:t>
            </a:r>
          </a:p>
          <a:p>
            <a:pPr>
              <a:buNone/>
            </a:pPr>
            <a:endParaRPr lang="en-US" sz="3200" dirty="0">
              <a:latin typeface="Calibri"/>
              <a:ea typeface="+mj-ea"/>
              <a:cs typeface="Calibri"/>
            </a:endParaRPr>
          </a:p>
          <a:p>
            <a:pPr>
              <a:buNone/>
            </a:pPr>
            <a:endParaRPr lang="en-US" sz="3200" dirty="0">
              <a:latin typeface="Calibri"/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A7303FE7-BB4A-4B1A-B727-1063A7C1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90" y="1477918"/>
            <a:ext cx="4992914" cy="871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EFFC3D38-296D-4B23-8EC2-52C25EFE6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0" y="3651573"/>
            <a:ext cx="3207657" cy="1603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8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Agenda</vt:lpstr>
      <vt:lpstr>Scikit Learn</vt:lpstr>
      <vt:lpstr>What is Scikit-learn ?</vt:lpstr>
      <vt:lpstr>Importance of Scikit Learn</vt:lpstr>
      <vt:lpstr>Importance of Scikit Learn</vt:lpstr>
      <vt:lpstr>Setting up Scikit-learn</vt:lpstr>
      <vt:lpstr>Installing Scikit-learn</vt:lpstr>
      <vt:lpstr>Running Scikit learn</vt:lpstr>
      <vt:lpstr>Getting Help </vt:lpstr>
      <vt:lpstr>Modeling Process</vt:lpstr>
      <vt:lpstr>Modeling Process</vt:lpstr>
      <vt:lpstr>Modeling Process</vt:lpstr>
      <vt:lpstr>Loading the dataset</vt:lpstr>
      <vt:lpstr>PowerPoint Presentation</vt:lpstr>
      <vt:lpstr>Modeling Process</vt:lpstr>
      <vt:lpstr>Data Preprocessing</vt:lpstr>
      <vt:lpstr>Modeling Process</vt:lpstr>
      <vt:lpstr>Splitting the dataset</vt:lpstr>
      <vt:lpstr>PowerPoint Presentation</vt:lpstr>
      <vt:lpstr>Modeling Process</vt:lpstr>
      <vt:lpstr>Train the model</vt:lpstr>
      <vt:lpstr>PowerPoint Presentation</vt:lpstr>
      <vt:lpstr>Modeling Process</vt:lpstr>
      <vt:lpstr>Persist the model</vt:lpstr>
      <vt:lpstr>PowerPoint Presentation</vt:lpstr>
      <vt:lpstr>Estimator API</vt:lpstr>
      <vt:lpstr>Steps in using Estimator API</vt:lpstr>
      <vt:lpstr>#1 - Choosing a model</vt:lpstr>
      <vt:lpstr>#2 - Choosing model hyperparameters</vt:lpstr>
      <vt:lpstr>#3 - Arranging the data</vt:lpstr>
      <vt:lpstr>#4  - Fitting the model</vt:lpstr>
      <vt:lpstr>#5  - Applying the model</vt:lpstr>
      <vt:lpstr>Recap: 5 Easy Steps in using Estimator API</vt:lpstr>
      <vt:lpstr>Estimator API</vt:lpstr>
      <vt:lpstr>PowerPoint Presentation</vt:lpstr>
      <vt:lpstr>Regression Problem</vt:lpstr>
      <vt:lpstr>Task 6: Create a Linear Regression model </vt:lpstr>
      <vt:lpstr>Unsupervised Problem</vt:lpstr>
      <vt:lpstr>Steps in using Estimator API</vt:lpstr>
      <vt:lpstr>Choosing a model</vt:lpstr>
      <vt:lpstr>Choosing model hyperparameters</vt:lpstr>
      <vt:lpstr>Fitting the model</vt:lpstr>
      <vt:lpstr>Transform the data</vt:lpstr>
      <vt:lpstr>Visualizing the transformed data</vt:lpstr>
      <vt:lpstr>References &amp;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3841</cp:revision>
  <dcterms:created xsi:type="dcterms:W3CDTF">2020-12-23T22:31:42Z</dcterms:created>
  <dcterms:modified xsi:type="dcterms:W3CDTF">2021-09-15T10:16:20Z</dcterms:modified>
</cp:coreProperties>
</file>